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3.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notesSlides/notesSlide10.xml" ContentType="application/vnd.openxmlformats-officedocument.presentationml.notesSlide+xml"/>
  <Override PartName="/ppt/charts/chart3.xml" ContentType="application/vnd.openxmlformats-officedocument.drawingml.chart+xml"/>
  <Override PartName="/ppt/notesSlides/notesSlide11.xml" ContentType="application/vnd.openxmlformats-officedocument.presentationml.notesSlide+xml"/>
  <Override PartName="/ppt/charts/chart4.xml" ContentType="application/vnd.openxmlformats-officedocument.drawingml.chart+xml"/>
  <Override PartName="/ppt/notesSlides/notesSlide12.xml" ContentType="application/vnd.openxmlformats-officedocument.presentationml.notesSlide+xml"/>
  <Override PartName="/ppt/charts/chart5.xml" ContentType="application/vnd.openxmlformats-officedocument.drawingml.chart+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6.xml" ContentType="application/vnd.openxmlformats-officedocument.drawingml.chart+xml"/>
  <Override PartName="/ppt/tags/tag16.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7.xml" ContentType="application/vnd.openxmlformats-officedocument.drawingml.chart+xml"/>
  <Override PartName="/ppt/notesSlides/notesSlide20.xml" ContentType="application/vnd.openxmlformats-officedocument.presentationml.notesSlide+xml"/>
  <Override PartName="/ppt/charts/chart8.xml" ContentType="application/vnd.openxmlformats-officedocument.drawingml.chart+xml"/>
  <Override PartName="/ppt/notesSlides/notesSlide21.xml" ContentType="application/vnd.openxmlformats-officedocument.presentationml.notesSlide+xml"/>
  <Override PartName="/ppt/charts/chart9.xml" ContentType="application/vnd.openxmlformats-officedocument.drawingml.chart+xml"/>
  <Override PartName="/ppt/notesSlides/notesSlide22.xml" ContentType="application/vnd.openxmlformats-officedocument.presentationml.notesSlide+xml"/>
  <Override PartName="/ppt/charts/chart10.xml" ContentType="application/vnd.openxmlformats-officedocument.drawingml.chart+xml"/>
  <Override PartName="/ppt/notesSlides/notesSlide23.xml" ContentType="application/vnd.openxmlformats-officedocument.presentationml.notesSlide+xml"/>
  <Override PartName="/ppt/charts/chart11.xml" ContentType="application/vnd.openxmlformats-officedocument.drawingml.chart+xml"/>
  <Override PartName="/ppt/notesSlides/notesSlide24.xml" ContentType="application/vnd.openxmlformats-officedocument.presentationml.notesSlide+xml"/>
  <Override PartName="/ppt/charts/chart12.xml" ContentType="application/vnd.openxmlformats-officedocument.drawingml.chart+xml"/>
  <Override PartName="/ppt/notesSlides/notesSlide25.xml" ContentType="application/vnd.openxmlformats-officedocument.presentationml.notesSlide+xml"/>
  <Override PartName="/ppt/tags/tag17.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3.xml" ContentType="application/vnd.openxmlformats-officedocument.drawingml.chart+xml"/>
  <Override PartName="/ppt/notesSlides/notesSlide28.xml" ContentType="application/vnd.openxmlformats-officedocument.presentationml.notesSlide+xml"/>
  <Override PartName="/ppt/charts/chart14.xml" ContentType="application/vnd.openxmlformats-officedocument.drawingml.chart+xml"/>
  <Override PartName="/ppt/notesSlides/notesSlide29.xml" ContentType="application/vnd.openxmlformats-officedocument.presentationml.notesSlide+xml"/>
  <Override PartName="/ppt/charts/chart15.xml" ContentType="application/vnd.openxmlformats-officedocument.drawingml.chart+xml"/>
  <Override PartName="/ppt/notesSlides/notesSlide30.xml" ContentType="application/vnd.openxmlformats-officedocument.presentationml.notesSlide+xml"/>
  <Override PartName="/ppt/charts/chart16.xml" ContentType="application/vnd.openxmlformats-officedocument.drawingml.chart+xml"/>
  <Override PartName="/ppt/notesSlides/notesSlide31.xml" ContentType="application/vnd.openxmlformats-officedocument.presentationml.notesSlide+xml"/>
  <Override PartName="/ppt/charts/chart17.xml" ContentType="application/vnd.openxmlformats-officedocument.drawingml.chart+xml"/>
  <Override PartName="/ppt/notesSlides/notesSlide32.xml" ContentType="application/vnd.openxmlformats-officedocument.presentationml.notesSlide+xml"/>
  <Override PartName="/ppt/charts/chart18.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6"/>
  </p:notesMasterIdLst>
  <p:handoutMasterIdLst>
    <p:handoutMasterId r:id="rId37"/>
  </p:handoutMasterIdLst>
  <p:sldIdLst>
    <p:sldId id="341" r:id="rId2"/>
    <p:sldId id="492" r:id="rId3"/>
    <p:sldId id="455" r:id="rId4"/>
    <p:sldId id="440" r:id="rId5"/>
    <p:sldId id="444" r:id="rId6"/>
    <p:sldId id="447" r:id="rId7"/>
    <p:sldId id="448" r:id="rId8"/>
    <p:sldId id="456" r:id="rId9"/>
    <p:sldId id="449" r:id="rId10"/>
    <p:sldId id="450" r:id="rId11"/>
    <p:sldId id="452" r:id="rId12"/>
    <p:sldId id="454" r:id="rId13"/>
    <p:sldId id="458" r:id="rId14"/>
    <p:sldId id="457" r:id="rId15"/>
    <p:sldId id="493" r:id="rId16"/>
    <p:sldId id="463" r:id="rId17"/>
    <p:sldId id="462" r:id="rId18"/>
    <p:sldId id="477" r:id="rId19"/>
    <p:sldId id="464" r:id="rId20"/>
    <p:sldId id="466" r:id="rId21"/>
    <p:sldId id="468" r:id="rId22"/>
    <p:sldId id="470" r:id="rId23"/>
    <p:sldId id="472" r:id="rId24"/>
    <p:sldId id="474" r:id="rId25"/>
    <p:sldId id="476" r:id="rId26"/>
    <p:sldId id="478" r:id="rId27"/>
    <p:sldId id="479" r:id="rId28"/>
    <p:sldId id="481" r:id="rId29"/>
    <p:sldId id="483" r:id="rId30"/>
    <p:sldId id="485" r:id="rId31"/>
    <p:sldId id="487" r:id="rId32"/>
    <p:sldId id="489" r:id="rId33"/>
    <p:sldId id="491" r:id="rId34"/>
    <p:sldId id="439" r:id="rId35"/>
  </p:sldIdLst>
  <p:sldSz cx="10691813" cy="7559675"/>
  <p:notesSz cx="7315200" cy="9601200"/>
  <p:custDataLst>
    <p:tags r:id="rId38"/>
  </p:custDataLst>
  <p:defaultTextStyle>
    <a:defPPr>
      <a:defRPr lang="en-US"/>
    </a:defPPr>
    <a:lvl1pPr marL="0" algn="l" defTabSz="787481" rtl="0" eaLnBrk="1" latinLnBrk="0" hangingPunct="1">
      <a:defRPr sz="1550" kern="1200">
        <a:solidFill>
          <a:schemeClr val="tx1"/>
        </a:solidFill>
        <a:latin typeface="+mn-lt"/>
        <a:ea typeface="+mn-ea"/>
        <a:cs typeface="+mn-cs"/>
      </a:defRPr>
    </a:lvl1pPr>
    <a:lvl2pPr marL="393741" algn="l" defTabSz="787481" rtl="0" eaLnBrk="1" latinLnBrk="0" hangingPunct="1">
      <a:defRPr sz="1550" kern="1200">
        <a:solidFill>
          <a:schemeClr val="tx1"/>
        </a:solidFill>
        <a:latin typeface="+mn-lt"/>
        <a:ea typeface="+mn-ea"/>
        <a:cs typeface="+mn-cs"/>
      </a:defRPr>
    </a:lvl2pPr>
    <a:lvl3pPr marL="787481" algn="l" defTabSz="787481" rtl="0" eaLnBrk="1" latinLnBrk="0" hangingPunct="1">
      <a:defRPr sz="1550" kern="1200">
        <a:solidFill>
          <a:schemeClr val="tx1"/>
        </a:solidFill>
        <a:latin typeface="+mn-lt"/>
        <a:ea typeface="+mn-ea"/>
        <a:cs typeface="+mn-cs"/>
      </a:defRPr>
    </a:lvl3pPr>
    <a:lvl4pPr marL="1181222" algn="l" defTabSz="787481" rtl="0" eaLnBrk="1" latinLnBrk="0" hangingPunct="1">
      <a:defRPr sz="1550" kern="1200">
        <a:solidFill>
          <a:schemeClr val="tx1"/>
        </a:solidFill>
        <a:latin typeface="+mn-lt"/>
        <a:ea typeface="+mn-ea"/>
        <a:cs typeface="+mn-cs"/>
      </a:defRPr>
    </a:lvl4pPr>
    <a:lvl5pPr marL="1574963" algn="l" defTabSz="787481" rtl="0" eaLnBrk="1" latinLnBrk="0" hangingPunct="1">
      <a:defRPr sz="1550" kern="1200">
        <a:solidFill>
          <a:schemeClr val="tx1"/>
        </a:solidFill>
        <a:latin typeface="+mn-lt"/>
        <a:ea typeface="+mn-ea"/>
        <a:cs typeface="+mn-cs"/>
      </a:defRPr>
    </a:lvl5pPr>
    <a:lvl6pPr marL="1968703" algn="l" defTabSz="787481" rtl="0" eaLnBrk="1" latinLnBrk="0" hangingPunct="1">
      <a:defRPr sz="1550" kern="1200">
        <a:solidFill>
          <a:schemeClr val="tx1"/>
        </a:solidFill>
        <a:latin typeface="+mn-lt"/>
        <a:ea typeface="+mn-ea"/>
        <a:cs typeface="+mn-cs"/>
      </a:defRPr>
    </a:lvl6pPr>
    <a:lvl7pPr marL="2362444" algn="l" defTabSz="787481" rtl="0" eaLnBrk="1" latinLnBrk="0" hangingPunct="1">
      <a:defRPr sz="1550" kern="1200">
        <a:solidFill>
          <a:schemeClr val="tx1"/>
        </a:solidFill>
        <a:latin typeface="+mn-lt"/>
        <a:ea typeface="+mn-ea"/>
        <a:cs typeface="+mn-cs"/>
      </a:defRPr>
    </a:lvl7pPr>
    <a:lvl8pPr marL="2756184" algn="l" defTabSz="787481" rtl="0" eaLnBrk="1" latinLnBrk="0" hangingPunct="1">
      <a:defRPr sz="1550" kern="1200">
        <a:solidFill>
          <a:schemeClr val="tx1"/>
        </a:solidFill>
        <a:latin typeface="+mn-lt"/>
        <a:ea typeface="+mn-ea"/>
        <a:cs typeface="+mn-cs"/>
      </a:defRPr>
    </a:lvl8pPr>
    <a:lvl9pPr marL="3149925" algn="l" defTabSz="787481" rtl="0" eaLnBrk="1" latinLnBrk="0" hangingPunct="1">
      <a:defRPr sz="155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C611E6A-D156-4698-9251-93D8D87C5889}">
          <p14:sldIdLst>
            <p14:sldId id="341"/>
            <p14:sldId id="492"/>
            <p14:sldId id="455"/>
            <p14:sldId id="440"/>
            <p14:sldId id="444"/>
            <p14:sldId id="447"/>
            <p14:sldId id="448"/>
            <p14:sldId id="456"/>
            <p14:sldId id="449"/>
            <p14:sldId id="450"/>
            <p14:sldId id="452"/>
            <p14:sldId id="454"/>
            <p14:sldId id="458"/>
            <p14:sldId id="457"/>
            <p14:sldId id="493"/>
            <p14:sldId id="463"/>
            <p14:sldId id="462"/>
            <p14:sldId id="477"/>
            <p14:sldId id="464"/>
            <p14:sldId id="466"/>
            <p14:sldId id="468"/>
            <p14:sldId id="470"/>
            <p14:sldId id="472"/>
            <p14:sldId id="474"/>
            <p14:sldId id="476"/>
            <p14:sldId id="478"/>
            <p14:sldId id="479"/>
            <p14:sldId id="481"/>
            <p14:sldId id="483"/>
            <p14:sldId id="485"/>
            <p14:sldId id="487"/>
            <p14:sldId id="489"/>
            <p14:sldId id="491"/>
            <p14:sldId id="439"/>
          </p14:sldIdLst>
        </p14:section>
      </p14:sectionLst>
    </p:ext>
    <p:ext uri="{EFAFB233-063F-42B5-8137-9DF3F51BA10A}">
      <p15:sldGuideLst xmlns:p15="http://schemas.microsoft.com/office/powerpoint/2012/main" xmlns="">
        <p15:guide id="10" pos="11" userDrawn="1">
          <p15:clr>
            <a:srgbClr val="A4A3A4"/>
          </p15:clr>
        </p15:guide>
        <p15:guide id="11" orient="horz" pos="2355" userDrawn="1">
          <p15:clr>
            <a:srgbClr val="A4A3A4"/>
          </p15:clr>
        </p15:guide>
        <p15:guide id="12" orient="horz" pos="1791" userDrawn="1">
          <p15:clr>
            <a:srgbClr val="A4A3A4"/>
          </p15:clr>
        </p15:guide>
        <p15:guide id="13" orient="horz" pos="2903" userDrawn="1">
          <p15:clr>
            <a:srgbClr val="A4A3A4"/>
          </p15:clr>
        </p15:guide>
        <p15:guide id="14" orient="horz" pos="3470" userDrawn="1">
          <p15:clr>
            <a:srgbClr val="A4A3A4"/>
          </p15:clr>
        </p15:guide>
      </p15:sldGuideLst>
    </p:ext>
    <p:ext uri="{2D200454-40CA-4A62-9FC3-DE9A4176ACB9}">
      <p15:notesGuideLst xmlns:p15="http://schemas.microsoft.com/office/powerpoint/2012/main" xmlns="">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CD00"/>
    <a:srgbClr val="ED8B00"/>
    <a:srgbClr val="DB291C"/>
    <a:srgbClr val="FF9900"/>
    <a:srgbClr val="C00000"/>
    <a:srgbClr val="3C8A2E"/>
    <a:srgbClr val="DCDCDC"/>
    <a:srgbClr val="B4B4B4"/>
    <a:srgbClr val="5757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984" autoAdjust="0"/>
  </p:normalViewPr>
  <p:slideViewPr>
    <p:cSldViewPr snapToGrid="0" showGuides="1">
      <p:cViewPr varScale="1">
        <p:scale>
          <a:sx n="80" d="100"/>
          <a:sy n="80" d="100"/>
        </p:scale>
        <p:origin x="-1162" y="-86"/>
      </p:cViewPr>
      <p:guideLst>
        <p:guide orient="horz" pos="2355"/>
        <p:guide orient="horz" pos="1791"/>
        <p:guide orient="horz" pos="2903"/>
        <p:guide orient="horz" pos="3470"/>
        <p:guide pos="11"/>
      </p:guideLst>
    </p:cSldViewPr>
  </p:slideViewPr>
  <p:outlineViewPr>
    <p:cViewPr>
      <p:scale>
        <a:sx n="33" d="100"/>
        <a:sy n="33" d="100"/>
      </p:scale>
      <p:origin x="0" y="-59190"/>
    </p:cViewPr>
  </p:outlineViewPr>
  <p:notesTextViewPr>
    <p:cViewPr>
      <p:scale>
        <a:sx n="100" d="100"/>
        <a:sy n="100" d="100"/>
      </p:scale>
      <p:origin x="0" y="0"/>
    </p:cViewPr>
  </p:notesTextViewPr>
  <p:sorterViewPr>
    <p:cViewPr varScale="1">
      <p:scale>
        <a:sx n="1" d="1"/>
        <a:sy n="1" d="1"/>
      </p:scale>
      <p:origin x="0" y="0"/>
    </p:cViewPr>
  </p:sorterViewPr>
  <p:notesViewPr>
    <p:cSldViewPr snapToGrid="0" showGuides="1">
      <p:cViewPr varScale="1">
        <p:scale>
          <a:sx n="55" d="100"/>
          <a:sy n="55" d="100"/>
        </p:scale>
        <p:origin x="2940" y="90"/>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nb-NO"/>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tx>
            <c:strRef>
              <c:f>Sheet1!$B$1</c:f>
              <c:strCache>
                <c:ptCount val="1"/>
                <c:pt idx="0">
                  <c:v>Vurderer du det som viktig at lærarar skal ha masterutdanning?</c:v>
                </c:pt>
              </c:strCache>
            </c:strRef>
          </c:tx>
          <c:spPr>
            <a:solidFill>
              <a:srgbClr val="4682B4"/>
            </a:solidFill>
            <a:ln>
              <a:solidFill>
                <a:srgbClr val="4682B4"/>
              </a:solidFill>
            </a:ln>
          </c:spPr>
          <c:invertIfNegative val="0"/>
          <c:dPt>
            <c:idx val="0"/>
            <c:invertIfNegative val="0"/>
            <c:bubble3D val="0"/>
            <c:spPr>
              <a:solidFill>
                <a:srgbClr val="4682B4"/>
              </a:solidFill>
            </c:spPr>
          </c:dPt>
          <c:dPt>
            <c:idx val="1"/>
            <c:invertIfNegative val="0"/>
            <c:bubble3D val="0"/>
            <c:spPr>
              <a:solidFill>
                <a:srgbClr val="9ACD32"/>
              </a:solidFill>
            </c:spPr>
          </c:dPt>
          <c:dPt>
            <c:idx val="2"/>
            <c:invertIfNegative val="0"/>
            <c:bubble3D val="0"/>
            <c:spPr>
              <a:solidFill>
                <a:srgbClr val="708090"/>
              </a:solidFill>
            </c:spPr>
          </c:dPt>
          <c:dLbls>
            <c:numFmt formatCode="0.0%" sourceLinked="0"/>
            <c:spPr>
              <a:noFill/>
              <a:ln>
                <a:noFill/>
              </a:ln>
              <a:effectLst/>
            </c:spPr>
            <c:txPr>
              <a:bodyPr/>
              <a:lstStyle/>
              <a:p>
                <a:pPr>
                  <a:defRPr sz="1000" b="0"/>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Ja</c:v>
                </c:pt>
                <c:pt idx="1">
                  <c:v>Nei</c:v>
                </c:pt>
                <c:pt idx="2">
                  <c:v>Usikker</c:v>
                </c:pt>
              </c:strCache>
            </c:strRef>
          </c:cat>
          <c:val>
            <c:numRef>
              <c:f>Sheet1!$B$2:$B$4</c:f>
              <c:numCache>
                <c:formatCode>0.0%</c:formatCode>
                <c:ptCount val="3"/>
                <c:pt idx="0">
                  <c:v>0.48888888888888887</c:v>
                </c:pt>
                <c:pt idx="1">
                  <c:v>0.28888888888888886</c:v>
                </c:pt>
                <c:pt idx="2">
                  <c:v>0.22222222222222221</c:v>
                </c:pt>
              </c:numCache>
            </c:numRef>
          </c:val>
        </c:ser>
        <c:dLbls>
          <c:showLegendKey val="0"/>
          <c:showVal val="0"/>
          <c:showCatName val="0"/>
          <c:showSerName val="0"/>
          <c:showPercent val="0"/>
          <c:showBubbleSize val="0"/>
        </c:dLbls>
        <c:gapWidth val="40"/>
        <c:axId val="93627520"/>
        <c:axId val="93629056"/>
      </c:barChart>
      <c:catAx>
        <c:axId val="93627520"/>
        <c:scaling>
          <c:orientation val="minMax"/>
        </c:scaling>
        <c:delete val="0"/>
        <c:axPos val="b"/>
        <c:numFmt formatCode="General" sourceLinked="1"/>
        <c:majorTickMark val="cross"/>
        <c:minorTickMark val="cross"/>
        <c:tickLblPos val="nextTo"/>
        <c:spPr>
          <a:ln>
            <a:noFill/>
          </a:ln>
        </c:spPr>
        <c:txPr>
          <a:bodyPr/>
          <a:lstStyle/>
          <a:p>
            <a:pPr>
              <a:defRPr sz="1000" b="0"/>
            </a:pPr>
            <a:endParaRPr lang="nb-NO"/>
          </a:p>
        </c:txPr>
        <c:crossAx val="93629056"/>
        <c:crosses val="autoZero"/>
        <c:auto val="1"/>
        <c:lblAlgn val="ctr"/>
        <c:lblOffset val="100"/>
        <c:noMultiLvlLbl val="1"/>
      </c:catAx>
      <c:valAx>
        <c:axId val="93629056"/>
        <c:scaling>
          <c:orientation val="minMax"/>
          <c:max val="1"/>
        </c:scaling>
        <c:delete val="0"/>
        <c:axPos val="l"/>
        <c:majorGridlines>
          <c:spPr>
            <a:ln w="12700" cmpd="sng">
              <a:solidFill>
                <a:srgbClr val="D3D3D3"/>
              </a:solidFill>
              <a:prstDash val="solid"/>
            </a:ln>
          </c:spPr>
        </c:majorGridlines>
        <c:title>
          <c:tx>
            <c:rich>
              <a:bodyPr/>
              <a:lstStyle/>
              <a:p>
                <a:pPr>
                  <a:defRPr sz="1000" b="0"/>
                </a:pPr>
                <a:r>
                  <a:rPr lang="nb-NO"/>
                  <a:t>Percent</a:t>
                </a:r>
              </a:p>
            </c:rich>
          </c:tx>
          <c:layout/>
          <c:overlay val="0"/>
        </c:title>
        <c:numFmt formatCode="0%" sourceLinked="0"/>
        <c:majorTickMark val="cross"/>
        <c:minorTickMark val="cross"/>
        <c:tickLblPos val="nextTo"/>
        <c:spPr>
          <a:ln>
            <a:noFill/>
          </a:ln>
        </c:spPr>
        <c:txPr>
          <a:bodyPr/>
          <a:lstStyle/>
          <a:p>
            <a:pPr>
              <a:defRPr sz="1000" b="0"/>
            </a:pPr>
            <a:endParaRPr lang="nb-NO"/>
          </a:p>
        </c:txPr>
        <c:crossAx val="93627520"/>
        <c:crosses val="autoZero"/>
        <c:crossBetween val="between"/>
      </c:valAx>
    </c:plotArea>
    <c:plotVisOnly val="1"/>
    <c:dispBlanksAs val="zero"/>
    <c:showDLblsOverMax val="1"/>
  </c:chart>
  <c:txPr>
    <a:bodyPr/>
    <a:lstStyle/>
    <a:p>
      <a:pPr>
        <a:defRPr sz="1800"/>
      </a:pPr>
      <a:endParaRPr lang="nb-NO"/>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nb-NO"/>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1"/>
        <c:ser>
          <c:idx val="0"/>
          <c:order val="0"/>
          <c:tx>
            <c:strRef>
              <c:f>Sheet1!$B$1</c:f>
              <c:strCache>
                <c:ptCount val="1"/>
                <c:pt idx="0">
                  <c:v>At studieavgifter vert dekka</c:v>
                </c:pt>
              </c:strCache>
            </c:strRef>
          </c:tx>
          <c:spPr>
            <a:solidFill>
              <a:srgbClr val="4682B4"/>
            </a:solidFill>
            <a:ln>
              <a:solidFill>
                <a:srgbClr val="4682B4"/>
              </a:solidFill>
            </a:ln>
          </c:spPr>
          <c:invertIfNegative val="0"/>
          <c:dPt>
            <c:idx val="0"/>
            <c:invertIfNegative val="0"/>
            <c:bubble3D val="0"/>
            <c:spPr>
              <a:solidFill>
                <a:srgbClr val="4682B4"/>
              </a:solidFill>
            </c:spPr>
          </c:dPt>
          <c:dPt>
            <c:idx val="1"/>
            <c:invertIfNegative val="0"/>
            <c:bubble3D val="0"/>
            <c:spPr>
              <a:solidFill>
                <a:srgbClr val="9ACD32"/>
              </a:solidFill>
            </c:spPr>
          </c:dPt>
          <c:dPt>
            <c:idx val="2"/>
            <c:invertIfNegative val="0"/>
            <c:bubble3D val="0"/>
            <c:spPr>
              <a:solidFill>
                <a:srgbClr val="708090"/>
              </a:solidFill>
            </c:spPr>
          </c:dPt>
          <c:dPt>
            <c:idx val="3"/>
            <c:invertIfNegative val="0"/>
            <c:bubble3D val="0"/>
            <c:spPr>
              <a:solidFill>
                <a:srgbClr val="CD853F"/>
              </a:solidFill>
            </c:spPr>
          </c:dPt>
          <c:dPt>
            <c:idx val="4"/>
            <c:invertIfNegative val="0"/>
            <c:bubble3D val="0"/>
            <c:spPr>
              <a:solidFill>
                <a:srgbClr val="B22222"/>
              </a:solidFill>
            </c:spPr>
          </c:dPt>
          <c:dPt>
            <c:idx val="5"/>
            <c:invertIfNegative val="0"/>
            <c:bubble3D val="0"/>
            <c:spPr>
              <a:solidFill>
                <a:srgbClr val="FFA500"/>
              </a:solidFill>
            </c:spPr>
          </c:dPt>
          <c:dLbls>
            <c:numFmt formatCode="0.0%" sourceLinked="0"/>
            <c:spPr>
              <a:noFill/>
              <a:ln>
                <a:noFill/>
              </a:ln>
              <a:effectLst/>
            </c:spPr>
            <c:txPr>
              <a:bodyPr/>
              <a:lstStyle/>
              <a:p>
                <a:pPr>
                  <a:defRPr sz="1000" b="0"/>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1 (svært viktig)</c:v>
                </c:pt>
                <c:pt idx="1">
                  <c:v>2</c:v>
                </c:pt>
                <c:pt idx="2">
                  <c:v>3</c:v>
                </c:pt>
                <c:pt idx="3">
                  <c:v>4</c:v>
                </c:pt>
                <c:pt idx="4">
                  <c:v>5 (ikkje viktig)</c:v>
                </c:pt>
                <c:pt idx="5">
                  <c:v>Veit ikkje</c:v>
                </c:pt>
              </c:strCache>
            </c:strRef>
          </c:cat>
          <c:val>
            <c:numRef>
              <c:f>Sheet1!$B$2:$B$7</c:f>
              <c:numCache>
                <c:formatCode>0.0%</c:formatCode>
                <c:ptCount val="6"/>
                <c:pt idx="0">
                  <c:v>0.42222222222222222</c:v>
                </c:pt>
                <c:pt idx="1">
                  <c:v>0.22222222222222221</c:v>
                </c:pt>
                <c:pt idx="2">
                  <c:v>0.2</c:v>
                </c:pt>
                <c:pt idx="3">
                  <c:v>4.4444444444444446E-2</c:v>
                </c:pt>
                <c:pt idx="4">
                  <c:v>6.6666666666666666E-2</c:v>
                </c:pt>
                <c:pt idx="5">
                  <c:v>4.4444444444444446E-2</c:v>
                </c:pt>
              </c:numCache>
            </c:numRef>
          </c:val>
        </c:ser>
        <c:dLbls>
          <c:showLegendKey val="0"/>
          <c:showVal val="0"/>
          <c:showCatName val="0"/>
          <c:showSerName val="0"/>
          <c:showPercent val="0"/>
          <c:showBubbleSize val="0"/>
        </c:dLbls>
        <c:gapWidth val="40"/>
        <c:axId val="115499776"/>
        <c:axId val="115493504"/>
      </c:barChart>
      <c:valAx>
        <c:axId val="115493504"/>
        <c:scaling>
          <c:orientation val="minMax"/>
          <c:max val="1"/>
        </c:scaling>
        <c:delete val="0"/>
        <c:axPos val="b"/>
        <c:majorGridlines>
          <c:spPr>
            <a:ln w="12700" cmpd="sng">
              <a:solidFill>
                <a:srgbClr val="D3D3D3"/>
              </a:solidFill>
              <a:prstDash val="solid"/>
            </a:ln>
          </c:spPr>
        </c:majorGridlines>
        <c:title>
          <c:tx>
            <c:rich>
              <a:bodyPr/>
              <a:lstStyle/>
              <a:p>
                <a:pPr>
                  <a:defRPr sz="1000" b="0"/>
                </a:pPr>
                <a:r>
                  <a:rPr lang="nb-NO"/>
                  <a:t>Percent</a:t>
                </a:r>
              </a:p>
            </c:rich>
          </c:tx>
          <c:overlay val="0"/>
        </c:title>
        <c:numFmt formatCode="0%" sourceLinked="0"/>
        <c:majorTickMark val="cross"/>
        <c:minorTickMark val="cross"/>
        <c:tickLblPos val="nextTo"/>
        <c:spPr>
          <a:ln>
            <a:noFill/>
          </a:ln>
        </c:spPr>
        <c:txPr>
          <a:bodyPr/>
          <a:lstStyle/>
          <a:p>
            <a:pPr>
              <a:defRPr sz="1000" b="0"/>
            </a:pPr>
            <a:endParaRPr lang="nb-NO"/>
          </a:p>
        </c:txPr>
        <c:crossAx val="115499776"/>
        <c:crosses val="max"/>
        <c:crossBetween val="between"/>
      </c:valAx>
      <c:catAx>
        <c:axId val="115499776"/>
        <c:scaling>
          <c:orientation val="maxMin"/>
        </c:scaling>
        <c:delete val="0"/>
        <c:axPos val="l"/>
        <c:numFmt formatCode="General" sourceLinked="1"/>
        <c:majorTickMark val="cross"/>
        <c:minorTickMark val="cross"/>
        <c:tickLblPos val="nextTo"/>
        <c:spPr>
          <a:ln>
            <a:noFill/>
          </a:ln>
        </c:spPr>
        <c:txPr>
          <a:bodyPr/>
          <a:lstStyle/>
          <a:p>
            <a:pPr>
              <a:defRPr sz="1000" b="0"/>
            </a:pPr>
            <a:endParaRPr lang="nb-NO"/>
          </a:p>
        </c:txPr>
        <c:crossAx val="115493504"/>
        <c:crosses val="autoZero"/>
        <c:auto val="1"/>
        <c:lblAlgn val="ctr"/>
        <c:lblOffset val="100"/>
        <c:noMultiLvlLbl val="1"/>
      </c:catAx>
    </c:plotArea>
    <c:plotVisOnly val="1"/>
    <c:dispBlanksAs val="zero"/>
    <c:showDLblsOverMax val="1"/>
  </c:chart>
  <c:txPr>
    <a:bodyPr/>
    <a:lstStyle/>
    <a:p>
      <a:pPr>
        <a:defRPr sz="1800"/>
      </a:pPr>
      <a:endParaRPr lang="nb-NO"/>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nb-NO"/>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1"/>
        <c:ser>
          <c:idx val="0"/>
          <c:order val="0"/>
          <c:tx>
            <c:strRef>
              <c:f>Sheet1!$B$1</c:f>
              <c:strCache>
                <c:ptCount val="1"/>
                <c:pt idx="0">
                  <c:v>At lærar kan nytte delar av arbeidstida til arbeid med studiet</c:v>
                </c:pt>
              </c:strCache>
            </c:strRef>
          </c:tx>
          <c:spPr>
            <a:solidFill>
              <a:srgbClr val="4682B4"/>
            </a:solidFill>
            <a:ln>
              <a:solidFill>
                <a:srgbClr val="4682B4"/>
              </a:solidFill>
            </a:ln>
          </c:spPr>
          <c:invertIfNegative val="0"/>
          <c:dPt>
            <c:idx val="0"/>
            <c:invertIfNegative val="0"/>
            <c:bubble3D val="0"/>
            <c:spPr>
              <a:solidFill>
                <a:srgbClr val="4682B4"/>
              </a:solidFill>
            </c:spPr>
          </c:dPt>
          <c:dPt>
            <c:idx val="1"/>
            <c:invertIfNegative val="0"/>
            <c:bubble3D val="0"/>
            <c:spPr>
              <a:solidFill>
                <a:srgbClr val="9ACD32"/>
              </a:solidFill>
            </c:spPr>
          </c:dPt>
          <c:dPt>
            <c:idx val="2"/>
            <c:invertIfNegative val="0"/>
            <c:bubble3D val="0"/>
            <c:spPr>
              <a:solidFill>
                <a:srgbClr val="708090"/>
              </a:solidFill>
            </c:spPr>
          </c:dPt>
          <c:dPt>
            <c:idx val="3"/>
            <c:invertIfNegative val="0"/>
            <c:bubble3D val="0"/>
            <c:spPr>
              <a:solidFill>
                <a:srgbClr val="CD853F"/>
              </a:solidFill>
            </c:spPr>
          </c:dPt>
          <c:dPt>
            <c:idx val="4"/>
            <c:invertIfNegative val="0"/>
            <c:bubble3D val="0"/>
            <c:spPr>
              <a:solidFill>
                <a:srgbClr val="B22222"/>
              </a:solidFill>
            </c:spPr>
          </c:dPt>
          <c:dPt>
            <c:idx val="5"/>
            <c:invertIfNegative val="0"/>
            <c:bubble3D val="0"/>
            <c:spPr>
              <a:solidFill>
                <a:srgbClr val="FFA500"/>
              </a:solidFill>
            </c:spPr>
          </c:dPt>
          <c:dLbls>
            <c:numFmt formatCode="0.0%" sourceLinked="0"/>
            <c:spPr>
              <a:noFill/>
              <a:ln>
                <a:noFill/>
              </a:ln>
              <a:effectLst/>
            </c:spPr>
            <c:txPr>
              <a:bodyPr/>
              <a:lstStyle/>
              <a:p>
                <a:pPr>
                  <a:defRPr sz="1000" b="0"/>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1 (svært viktig)</c:v>
                </c:pt>
                <c:pt idx="1">
                  <c:v>2</c:v>
                </c:pt>
                <c:pt idx="2">
                  <c:v>3</c:v>
                </c:pt>
                <c:pt idx="3">
                  <c:v>4</c:v>
                </c:pt>
                <c:pt idx="4">
                  <c:v>5 (ikkje viktig)</c:v>
                </c:pt>
                <c:pt idx="5">
                  <c:v>Veit ikkje</c:v>
                </c:pt>
              </c:strCache>
            </c:strRef>
          </c:cat>
          <c:val>
            <c:numRef>
              <c:f>Sheet1!$B$2:$B$7</c:f>
              <c:numCache>
                <c:formatCode>0.0%</c:formatCode>
                <c:ptCount val="6"/>
                <c:pt idx="0">
                  <c:v>0.46666666666666667</c:v>
                </c:pt>
                <c:pt idx="1">
                  <c:v>0.22222222222222221</c:v>
                </c:pt>
                <c:pt idx="2">
                  <c:v>0.17777777777777778</c:v>
                </c:pt>
                <c:pt idx="3">
                  <c:v>6.6666666666666666E-2</c:v>
                </c:pt>
                <c:pt idx="4">
                  <c:v>2.2222222222222223E-2</c:v>
                </c:pt>
                <c:pt idx="5">
                  <c:v>4.4444444444444446E-2</c:v>
                </c:pt>
              </c:numCache>
            </c:numRef>
          </c:val>
        </c:ser>
        <c:dLbls>
          <c:showLegendKey val="0"/>
          <c:showVal val="0"/>
          <c:showCatName val="0"/>
          <c:showSerName val="0"/>
          <c:showPercent val="0"/>
          <c:showBubbleSize val="0"/>
        </c:dLbls>
        <c:gapWidth val="40"/>
        <c:axId val="115678592"/>
        <c:axId val="115676672"/>
      </c:barChart>
      <c:valAx>
        <c:axId val="115676672"/>
        <c:scaling>
          <c:orientation val="minMax"/>
          <c:max val="1"/>
        </c:scaling>
        <c:delete val="0"/>
        <c:axPos val="b"/>
        <c:majorGridlines>
          <c:spPr>
            <a:ln w="12700" cmpd="sng">
              <a:solidFill>
                <a:srgbClr val="D3D3D3"/>
              </a:solidFill>
              <a:prstDash val="solid"/>
            </a:ln>
          </c:spPr>
        </c:majorGridlines>
        <c:title>
          <c:tx>
            <c:rich>
              <a:bodyPr/>
              <a:lstStyle/>
              <a:p>
                <a:pPr>
                  <a:defRPr sz="1000" b="0"/>
                </a:pPr>
                <a:r>
                  <a:rPr lang="nb-NO"/>
                  <a:t>Percent</a:t>
                </a:r>
              </a:p>
            </c:rich>
          </c:tx>
          <c:overlay val="0"/>
        </c:title>
        <c:numFmt formatCode="0%" sourceLinked="0"/>
        <c:majorTickMark val="cross"/>
        <c:minorTickMark val="cross"/>
        <c:tickLblPos val="nextTo"/>
        <c:spPr>
          <a:ln>
            <a:noFill/>
          </a:ln>
        </c:spPr>
        <c:txPr>
          <a:bodyPr/>
          <a:lstStyle/>
          <a:p>
            <a:pPr>
              <a:defRPr sz="1000" b="0"/>
            </a:pPr>
            <a:endParaRPr lang="nb-NO"/>
          </a:p>
        </c:txPr>
        <c:crossAx val="115678592"/>
        <c:crosses val="max"/>
        <c:crossBetween val="between"/>
      </c:valAx>
      <c:catAx>
        <c:axId val="115678592"/>
        <c:scaling>
          <c:orientation val="maxMin"/>
        </c:scaling>
        <c:delete val="0"/>
        <c:axPos val="l"/>
        <c:numFmt formatCode="General" sourceLinked="1"/>
        <c:majorTickMark val="cross"/>
        <c:minorTickMark val="cross"/>
        <c:tickLblPos val="nextTo"/>
        <c:spPr>
          <a:ln>
            <a:noFill/>
          </a:ln>
        </c:spPr>
        <c:txPr>
          <a:bodyPr/>
          <a:lstStyle/>
          <a:p>
            <a:pPr>
              <a:defRPr sz="1000" b="0"/>
            </a:pPr>
            <a:endParaRPr lang="nb-NO"/>
          </a:p>
        </c:txPr>
        <c:crossAx val="115676672"/>
        <c:crosses val="autoZero"/>
        <c:auto val="1"/>
        <c:lblAlgn val="ctr"/>
        <c:lblOffset val="100"/>
        <c:noMultiLvlLbl val="1"/>
      </c:catAx>
    </c:plotArea>
    <c:plotVisOnly val="1"/>
    <c:dispBlanksAs val="zero"/>
    <c:showDLblsOverMax val="1"/>
  </c:chart>
  <c:txPr>
    <a:bodyPr/>
    <a:lstStyle/>
    <a:p>
      <a:pPr>
        <a:defRPr sz="1800"/>
      </a:pPr>
      <a:endParaRPr lang="nb-NO"/>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nb-NO"/>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1"/>
        <c:ser>
          <c:idx val="0"/>
          <c:order val="0"/>
          <c:tx>
            <c:strRef>
              <c:f>Sheet1!$B$1</c:f>
              <c:strCache>
                <c:ptCount val="1"/>
                <c:pt idx="0">
                  <c:v>At lærar kan bruke eigen lærarpraksis som del av eit masterarbeid</c:v>
                </c:pt>
              </c:strCache>
            </c:strRef>
          </c:tx>
          <c:spPr>
            <a:solidFill>
              <a:srgbClr val="4682B4"/>
            </a:solidFill>
            <a:ln>
              <a:solidFill>
                <a:srgbClr val="4682B4"/>
              </a:solidFill>
            </a:ln>
          </c:spPr>
          <c:invertIfNegative val="0"/>
          <c:dPt>
            <c:idx val="0"/>
            <c:invertIfNegative val="0"/>
            <c:bubble3D val="0"/>
            <c:spPr>
              <a:solidFill>
                <a:srgbClr val="4682B4"/>
              </a:solidFill>
            </c:spPr>
          </c:dPt>
          <c:dPt>
            <c:idx val="1"/>
            <c:invertIfNegative val="0"/>
            <c:bubble3D val="0"/>
            <c:spPr>
              <a:solidFill>
                <a:srgbClr val="9ACD32"/>
              </a:solidFill>
            </c:spPr>
          </c:dPt>
          <c:dPt>
            <c:idx val="2"/>
            <c:invertIfNegative val="0"/>
            <c:bubble3D val="0"/>
            <c:spPr>
              <a:solidFill>
                <a:srgbClr val="708090"/>
              </a:solidFill>
            </c:spPr>
          </c:dPt>
          <c:dPt>
            <c:idx val="3"/>
            <c:invertIfNegative val="0"/>
            <c:bubble3D val="0"/>
            <c:spPr>
              <a:solidFill>
                <a:srgbClr val="CD853F"/>
              </a:solidFill>
            </c:spPr>
          </c:dPt>
          <c:dPt>
            <c:idx val="4"/>
            <c:invertIfNegative val="0"/>
            <c:bubble3D val="0"/>
            <c:spPr>
              <a:solidFill>
                <a:srgbClr val="B22222"/>
              </a:solidFill>
            </c:spPr>
          </c:dPt>
          <c:dPt>
            <c:idx val="5"/>
            <c:invertIfNegative val="0"/>
            <c:bubble3D val="0"/>
            <c:spPr>
              <a:solidFill>
                <a:srgbClr val="FFA500"/>
              </a:solidFill>
            </c:spPr>
          </c:dPt>
          <c:dLbls>
            <c:numFmt formatCode="0.0%" sourceLinked="0"/>
            <c:spPr>
              <a:noFill/>
              <a:ln>
                <a:noFill/>
              </a:ln>
              <a:effectLst/>
            </c:spPr>
            <c:txPr>
              <a:bodyPr/>
              <a:lstStyle/>
              <a:p>
                <a:pPr>
                  <a:defRPr sz="1000" b="0"/>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1 (svært viktig)</c:v>
                </c:pt>
                <c:pt idx="1">
                  <c:v>2</c:v>
                </c:pt>
                <c:pt idx="2">
                  <c:v>3</c:v>
                </c:pt>
                <c:pt idx="3">
                  <c:v>4</c:v>
                </c:pt>
                <c:pt idx="4">
                  <c:v>5 (ikkje viktig)</c:v>
                </c:pt>
                <c:pt idx="5">
                  <c:v>Veit ikkje</c:v>
                </c:pt>
              </c:strCache>
            </c:strRef>
          </c:cat>
          <c:val>
            <c:numRef>
              <c:f>Sheet1!$B$2:$B$7</c:f>
              <c:numCache>
                <c:formatCode>0.0%</c:formatCode>
                <c:ptCount val="6"/>
                <c:pt idx="0">
                  <c:v>0.71111111111111114</c:v>
                </c:pt>
                <c:pt idx="1">
                  <c:v>0.15555555555555556</c:v>
                </c:pt>
                <c:pt idx="2">
                  <c:v>4.4444444444444446E-2</c:v>
                </c:pt>
                <c:pt idx="3">
                  <c:v>2.2222222222222223E-2</c:v>
                </c:pt>
                <c:pt idx="4">
                  <c:v>2.2222222222222223E-2</c:v>
                </c:pt>
                <c:pt idx="5">
                  <c:v>4.4444444444444446E-2</c:v>
                </c:pt>
              </c:numCache>
            </c:numRef>
          </c:val>
        </c:ser>
        <c:dLbls>
          <c:showLegendKey val="0"/>
          <c:showVal val="0"/>
          <c:showCatName val="0"/>
          <c:showSerName val="0"/>
          <c:showPercent val="0"/>
          <c:showBubbleSize val="0"/>
        </c:dLbls>
        <c:gapWidth val="40"/>
        <c:axId val="116164864"/>
        <c:axId val="116162944"/>
      </c:barChart>
      <c:valAx>
        <c:axId val="116162944"/>
        <c:scaling>
          <c:orientation val="minMax"/>
          <c:max val="1"/>
        </c:scaling>
        <c:delete val="0"/>
        <c:axPos val="b"/>
        <c:majorGridlines>
          <c:spPr>
            <a:ln w="12700" cmpd="sng">
              <a:solidFill>
                <a:srgbClr val="D3D3D3"/>
              </a:solidFill>
              <a:prstDash val="solid"/>
            </a:ln>
          </c:spPr>
        </c:majorGridlines>
        <c:title>
          <c:tx>
            <c:rich>
              <a:bodyPr/>
              <a:lstStyle/>
              <a:p>
                <a:pPr>
                  <a:defRPr sz="1000" b="0"/>
                </a:pPr>
                <a:r>
                  <a:rPr lang="nb-NO"/>
                  <a:t>Percent</a:t>
                </a:r>
              </a:p>
            </c:rich>
          </c:tx>
          <c:overlay val="0"/>
        </c:title>
        <c:numFmt formatCode="0%" sourceLinked="0"/>
        <c:majorTickMark val="cross"/>
        <c:minorTickMark val="cross"/>
        <c:tickLblPos val="nextTo"/>
        <c:spPr>
          <a:ln>
            <a:noFill/>
          </a:ln>
        </c:spPr>
        <c:txPr>
          <a:bodyPr/>
          <a:lstStyle/>
          <a:p>
            <a:pPr>
              <a:defRPr sz="1000" b="0"/>
            </a:pPr>
            <a:endParaRPr lang="nb-NO"/>
          </a:p>
        </c:txPr>
        <c:crossAx val="116164864"/>
        <c:crosses val="max"/>
        <c:crossBetween val="between"/>
      </c:valAx>
      <c:catAx>
        <c:axId val="116164864"/>
        <c:scaling>
          <c:orientation val="maxMin"/>
        </c:scaling>
        <c:delete val="0"/>
        <c:axPos val="l"/>
        <c:numFmt formatCode="General" sourceLinked="1"/>
        <c:majorTickMark val="cross"/>
        <c:minorTickMark val="cross"/>
        <c:tickLblPos val="nextTo"/>
        <c:spPr>
          <a:ln>
            <a:noFill/>
          </a:ln>
        </c:spPr>
        <c:txPr>
          <a:bodyPr/>
          <a:lstStyle/>
          <a:p>
            <a:pPr>
              <a:defRPr sz="1000" b="0"/>
            </a:pPr>
            <a:endParaRPr lang="nb-NO"/>
          </a:p>
        </c:txPr>
        <c:crossAx val="116162944"/>
        <c:crosses val="autoZero"/>
        <c:auto val="1"/>
        <c:lblAlgn val="ctr"/>
        <c:lblOffset val="100"/>
        <c:noMultiLvlLbl val="1"/>
      </c:catAx>
    </c:plotArea>
    <c:plotVisOnly val="1"/>
    <c:dispBlanksAs val="zero"/>
    <c:showDLblsOverMax val="1"/>
  </c:chart>
  <c:txPr>
    <a:bodyPr/>
    <a:lstStyle/>
    <a:p>
      <a:pPr>
        <a:defRPr sz="1800"/>
      </a:pPr>
      <a:endParaRPr lang="nb-NO"/>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nb-NO"/>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1"/>
        <c:ser>
          <c:idx val="0"/>
          <c:order val="0"/>
          <c:tx>
            <c:strRef>
              <c:f>Sheet1!$B$1</c:f>
              <c:strCache>
                <c:ptCount val="1"/>
                <c:pt idx="0">
                  <c:v> </c:v>
                </c:pt>
              </c:strCache>
            </c:strRef>
          </c:tx>
          <c:invertIfNegative val="0"/>
          <c:dPt>
            <c:idx val="0"/>
            <c:invertIfNegative val="0"/>
            <c:bubble3D val="0"/>
            <c:spPr>
              <a:solidFill>
                <a:srgbClr val="4682B4"/>
              </a:solidFill>
            </c:spPr>
          </c:dPt>
          <c:dPt>
            <c:idx val="1"/>
            <c:invertIfNegative val="0"/>
            <c:bubble3D val="0"/>
            <c:spPr>
              <a:solidFill>
                <a:srgbClr val="9ACD32"/>
              </a:solidFill>
            </c:spPr>
          </c:dPt>
          <c:dPt>
            <c:idx val="2"/>
            <c:invertIfNegative val="0"/>
            <c:bubble3D val="0"/>
            <c:spPr>
              <a:solidFill>
                <a:srgbClr val="708090"/>
              </a:solidFill>
            </c:spPr>
          </c:dPt>
          <c:dPt>
            <c:idx val="3"/>
            <c:invertIfNegative val="0"/>
            <c:bubble3D val="0"/>
            <c:spPr>
              <a:solidFill>
                <a:srgbClr val="CD853F"/>
              </a:solidFill>
            </c:spPr>
          </c:dPt>
          <c:dPt>
            <c:idx val="4"/>
            <c:invertIfNegative val="0"/>
            <c:bubble3D val="0"/>
            <c:spPr>
              <a:solidFill>
                <a:srgbClr val="B22222"/>
              </a:solidFill>
            </c:spPr>
          </c:dPt>
          <c:dLbls>
            <c:numFmt formatCode="0.00" sourceLinked="0"/>
            <c:spPr>
              <a:noFill/>
              <a:ln>
                <a:noFill/>
              </a:ln>
              <a:effectLst/>
            </c:spPr>
            <c:txPr>
              <a:bodyPr/>
              <a:lstStyle/>
              <a:p>
                <a:pPr>
                  <a:defRPr sz="1000" b="0"/>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At lærar får nedsett leseplikt/ undervisningstid</c:v>
                </c:pt>
                <c:pt idx="1">
                  <c:v>At reisekostnader vert dekka</c:v>
                </c:pt>
                <c:pt idx="2">
                  <c:v>At studieavgifter vert dekka</c:v>
                </c:pt>
                <c:pt idx="3">
                  <c:v>At lærar kan nytte delar av arbeidstida til arbeid med studiet</c:v>
                </c:pt>
                <c:pt idx="4">
                  <c:v>At lærar kan bruke eigen lærarpraksis som del av eit masterarbeid</c:v>
                </c:pt>
              </c:strCache>
            </c:strRef>
          </c:cat>
          <c:val>
            <c:numRef>
              <c:f>Sheet1!$B$2:$B$6</c:f>
              <c:numCache>
                <c:formatCode>0.00</c:formatCode>
                <c:ptCount val="5"/>
                <c:pt idx="0">
                  <c:v>2.0232999999999999</c:v>
                </c:pt>
                <c:pt idx="1">
                  <c:v>3.2</c:v>
                </c:pt>
                <c:pt idx="2">
                  <c:v>3.0714000000000001</c:v>
                </c:pt>
                <c:pt idx="3">
                  <c:v>2.4883999999999999</c:v>
                </c:pt>
                <c:pt idx="4">
                  <c:v>4.0975999999999999</c:v>
                </c:pt>
              </c:numCache>
            </c:numRef>
          </c:val>
        </c:ser>
        <c:dLbls>
          <c:showLegendKey val="0"/>
          <c:showVal val="0"/>
          <c:showCatName val="0"/>
          <c:showSerName val="0"/>
          <c:showPercent val="0"/>
          <c:showBubbleSize val="0"/>
        </c:dLbls>
        <c:gapWidth val="40"/>
        <c:axId val="115808512"/>
        <c:axId val="115806592"/>
      </c:barChart>
      <c:valAx>
        <c:axId val="115806592"/>
        <c:scaling>
          <c:orientation val="minMax"/>
          <c:max val="5"/>
          <c:min val="1"/>
        </c:scaling>
        <c:delete val="0"/>
        <c:axPos val="b"/>
        <c:majorGridlines>
          <c:spPr>
            <a:ln w="12700" cmpd="sng">
              <a:solidFill>
                <a:srgbClr val="D3D3D3"/>
              </a:solidFill>
              <a:prstDash val="solid"/>
            </a:ln>
          </c:spPr>
        </c:majorGridlines>
        <c:title>
          <c:tx>
            <c:rich>
              <a:bodyPr/>
              <a:lstStyle/>
              <a:p>
                <a:pPr>
                  <a:defRPr sz="1000" b="0"/>
                </a:pPr>
                <a:r>
                  <a:rPr lang="nb-NO"/>
                  <a:t>Average</a:t>
                </a:r>
              </a:p>
            </c:rich>
          </c:tx>
          <c:overlay val="0"/>
        </c:title>
        <c:numFmt formatCode="General" sourceLinked="0"/>
        <c:majorTickMark val="cross"/>
        <c:minorTickMark val="cross"/>
        <c:tickLblPos val="nextTo"/>
        <c:spPr>
          <a:ln>
            <a:noFill/>
          </a:ln>
        </c:spPr>
        <c:txPr>
          <a:bodyPr/>
          <a:lstStyle/>
          <a:p>
            <a:pPr>
              <a:defRPr sz="1000" b="0"/>
            </a:pPr>
            <a:endParaRPr lang="nb-NO"/>
          </a:p>
        </c:txPr>
        <c:crossAx val="115808512"/>
        <c:crosses val="max"/>
        <c:crossBetween val="between"/>
        <c:majorUnit val="1"/>
      </c:valAx>
      <c:catAx>
        <c:axId val="115808512"/>
        <c:scaling>
          <c:orientation val="maxMin"/>
        </c:scaling>
        <c:delete val="0"/>
        <c:axPos val="l"/>
        <c:numFmt formatCode="General" sourceLinked="1"/>
        <c:majorTickMark val="cross"/>
        <c:minorTickMark val="cross"/>
        <c:tickLblPos val="nextTo"/>
        <c:spPr>
          <a:ln>
            <a:noFill/>
          </a:ln>
        </c:spPr>
        <c:txPr>
          <a:bodyPr/>
          <a:lstStyle/>
          <a:p>
            <a:pPr>
              <a:defRPr sz="1000" b="0"/>
            </a:pPr>
            <a:endParaRPr lang="nb-NO"/>
          </a:p>
        </c:txPr>
        <c:crossAx val="115806592"/>
        <c:crosses val="autoZero"/>
        <c:auto val="1"/>
        <c:lblAlgn val="ctr"/>
        <c:lblOffset val="100"/>
        <c:noMultiLvlLbl val="1"/>
      </c:catAx>
    </c:plotArea>
    <c:plotVisOnly val="1"/>
    <c:dispBlanksAs val="zero"/>
    <c:showDLblsOverMax val="1"/>
  </c:chart>
  <c:txPr>
    <a:bodyPr/>
    <a:lstStyle/>
    <a:p>
      <a:pPr>
        <a:defRPr sz="1800"/>
      </a:pPr>
      <a:endParaRPr lang="nb-NO"/>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nb-NO"/>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1"/>
        <c:ser>
          <c:idx val="0"/>
          <c:order val="0"/>
          <c:tx>
            <c:strRef>
              <c:f>Sheet1!$B$1</c:f>
              <c:strCache>
                <c:ptCount val="1"/>
                <c:pt idx="0">
                  <c:v>At lærar får nedsett leseplikt/ undervisningstid</c:v>
                </c:pt>
              </c:strCache>
            </c:strRef>
          </c:tx>
          <c:spPr>
            <a:solidFill>
              <a:srgbClr val="4682B4"/>
            </a:solidFill>
            <a:ln>
              <a:solidFill>
                <a:srgbClr val="4682B4"/>
              </a:solidFill>
            </a:ln>
          </c:spPr>
          <c:invertIfNegative val="0"/>
          <c:dPt>
            <c:idx val="0"/>
            <c:invertIfNegative val="0"/>
            <c:bubble3D val="0"/>
            <c:spPr>
              <a:solidFill>
                <a:srgbClr val="4682B4"/>
              </a:solidFill>
            </c:spPr>
          </c:dPt>
          <c:dPt>
            <c:idx val="1"/>
            <c:invertIfNegative val="0"/>
            <c:bubble3D val="0"/>
            <c:spPr>
              <a:solidFill>
                <a:srgbClr val="9ACD32"/>
              </a:solidFill>
            </c:spPr>
          </c:dPt>
          <c:dPt>
            <c:idx val="2"/>
            <c:invertIfNegative val="0"/>
            <c:bubble3D val="0"/>
            <c:spPr>
              <a:solidFill>
                <a:srgbClr val="708090"/>
              </a:solidFill>
            </c:spPr>
          </c:dPt>
          <c:dPt>
            <c:idx val="3"/>
            <c:invertIfNegative val="0"/>
            <c:bubble3D val="0"/>
            <c:spPr>
              <a:solidFill>
                <a:srgbClr val="CD853F"/>
              </a:solidFill>
            </c:spPr>
          </c:dPt>
          <c:dPt>
            <c:idx val="4"/>
            <c:invertIfNegative val="0"/>
            <c:bubble3D val="0"/>
            <c:spPr>
              <a:solidFill>
                <a:srgbClr val="B22222"/>
              </a:solidFill>
            </c:spPr>
          </c:dPt>
          <c:dPt>
            <c:idx val="5"/>
            <c:invertIfNegative val="0"/>
            <c:bubble3D val="0"/>
            <c:spPr>
              <a:solidFill>
                <a:srgbClr val="FFA500"/>
              </a:solidFill>
            </c:spPr>
          </c:dPt>
          <c:dLbls>
            <c:numFmt formatCode="0.0%" sourceLinked="0"/>
            <c:spPr>
              <a:noFill/>
              <a:ln>
                <a:noFill/>
              </a:ln>
              <a:effectLst/>
            </c:spPr>
            <c:txPr>
              <a:bodyPr/>
              <a:lstStyle/>
              <a:p>
                <a:pPr>
                  <a:defRPr sz="1000" b="0"/>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1 (svært utfordrande)</c:v>
                </c:pt>
                <c:pt idx="1">
                  <c:v>2</c:v>
                </c:pt>
                <c:pt idx="2">
                  <c:v>3</c:v>
                </c:pt>
                <c:pt idx="3">
                  <c:v>4</c:v>
                </c:pt>
                <c:pt idx="4">
                  <c:v>5 (ikkje utfordrande)</c:v>
                </c:pt>
                <c:pt idx="5">
                  <c:v>Veit ikkje</c:v>
                </c:pt>
              </c:strCache>
            </c:strRef>
          </c:cat>
          <c:val>
            <c:numRef>
              <c:f>Sheet1!$B$2:$B$7</c:f>
              <c:numCache>
                <c:formatCode>0.0%</c:formatCode>
                <c:ptCount val="6"/>
                <c:pt idx="0">
                  <c:v>0.4</c:v>
                </c:pt>
                <c:pt idx="1">
                  <c:v>0.31111111111111112</c:v>
                </c:pt>
                <c:pt idx="2">
                  <c:v>0.13333333333333333</c:v>
                </c:pt>
                <c:pt idx="3">
                  <c:v>4.4444444444444446E-2</c:v>
                </c:pt>
                <c:pt idx="4">
                  <c:v>6.6666666666666666E-2</c:v>
                </c:pt>
                <c:pt idx="5">
                  <c:v>4.4444444444444446E-2</c:v>
                </c:pt>
              </c:numCache>
            </c:numRef>
          </c:val>
        </c:ser>
        <c:dLbls>
          <c:showLegendKey val="0"/>
          <c:showVal val="0"/>
          <c:showCatName val="0"/>
          <c:showSerName val="0"/>
          <c:showPercent val="0"/>
          <c:showBubbleSize val="0"/>
        </c:dLbls>
        <c:gapWidth val="40"/>
        <c:axId val="115238016"/>
        <c:axId val="115235840"/>
      </c:barChart>
      <c:valAx>
        <c:axId val="115235840"/>
        <c:scaling>
          <c:orientation val="minMax"/>
          <c:max val="1"/>
        </c:scaling>
        <c:delete val="0"/>
        <c:axPos val="b"/>
        <c:majorGridlines>
          <c:spPr>
            <a:ln w="12700" cmpd="sng">
              <a:solidFill>
                <a:srgbClr val="D3D3D3"/>
              </a:solidFill>
              <a:prstDash val="solid"/>
            </a:ln>
          </c:spPr>
        </c:majorGridlines>
        <c:title>
          <c:tx>
            <c:rich>
              <a:bodyPr/>
              <a:lstStyle/>
              <a:p>
                <a:pPr>
                  <a:defRPr sz="1000" b="0"/>
                </a:pPr>
                <a:r>
                  <a:rPr lang="nb-NO"/>
                  <a:t>Percent</a:t>
                </a:r>
              </a:p>
            </c:rich>
          </c:tx>
          <c:overlay val="0"/>
        </c:title>
        <c:numFmt formatCode="0%" sourceLinked="0"/>
        <c:majorTickMark val="cross"/>
        <c:minorTickMark val="cross"/>
        <c:tickLblPos val="nextTo"/>
        <c:spPr>
          <a:ln>
            <a:noFill/>
          </a:ln>
        </c:spPr>
        <c:txPr>
          <a:bodyPr/>
          <a:lstStyle/>
          <a:p>
            <a:pPr>
              <a:defRPr sz="1000" b="0"/>
            </a:pPr>
            <a:endParaRPr lang="nb-NO"/>
          </a:p>
        </c:txPr>
        <c:crossAx val="115238016"/>
        <c:crosses val="max"/>
        <c:crossBetween val="between"/>
      </c:valAx>
      <c:catAx>
        <c:axId val="115238016"/>
        <c:scaling>
          <c:orientation val="maxMin"/>
        </c:scaling>
        <c:delete val="0"/>
        <c:axPos val="l"/>
        <c:numFmt formatCode="General" sourceLinked="1"/>
        <c:majorTickMark val="cross"/>
        <c:minorTickMark val="cross"/>
        <c:tickLblPos val="nextTo"/>
        <c:spPr>
          <a:ln>
            <a:noFill/>
          </a:ln>
        </c:spPr>
        <c:txPr>
          <a:bodyPr/>
          <a:lstStyle/>
          <a:p>
            <a:pPr>
              <a:defRPr sz="1000" b="0"/>
            </a:pPr>
            <a:endParaRPr lang="nb-NO"/>
          </a:p>
        </c:txPr>
        <c:crossAx val="115235840"/>
        <c:crosses val="autoZero"/>
        <c:auto val="1"/>
        <c:lblAlgn val="ctr"/>
        <c:lblOffset val="100"/>
        <c:noMultiLvlLbl val="1"/>
      </c:catAx>
    </c:plotArea>
    <c:plotVisOnly val="1"/>
    <c:dispBlanksAs val="zero"/>
    <c:showDLblsOverMax val="1"/>
  </c:chart>
  <c:txPr>
    <a:bodyPr/>
    <a:lstStyle/>
    <a:p>
      <a:pPr>
        <a:defRPr sz="1800"/>
      </a:pPr>
      <a:endParaRPr lang="nb-NO"/>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nb-NO"/>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1"/>
        <c:ser>
          <c:idx val="0"/>
          <c:order val="0"/>
          <c:tx>
            <c:strRef>
              <c:f>Sheet1!$B$1</c:f>
              <c:strCache>
                <c:ptCount val="1"/>
                <c:pt idx="0">
                  <c:v>At reisekostnader vert dekka</c:v>
                </c:pt>
              </c:strCache>
            </c:strRef>
          </c:tx>
          <c:spPr>
            <a:solidFill>
              <a:srgbClr val="4682B4"/>
            </a:solidFill>
            <a:ln>
              <a:solidFill>
                <a:srgbClr val="4682B4"/>
              </a:solidFill>
            </a:ln>
          </c:spPr>
          <c:invertIfNegative val="0"/>
          <c:dPt>
            <c:idx val="0"/>
            <c:invertIfNegative val="0"/>
            <c:bubble3D val="0"/>
            <c:spPr>
              <a:solidFill>
                <a:srgbClr val="4682B4"/>
              </a:solidFill>
            </c:spPr>
          </c:dPt>
          <c:dPt>
            <c:idx val="1"/>
            <c:invertIfNegative val="0"/>
            <c:bubble3D val="0"/>
            <c:spPr>
              <a:solidFill>
                <a:srgbClr val="9ACD32"/>
              </a:solidFill>
            </c:spPr>
          </c:dPt>
          <c:dPt>
            <c:idx val="2"/>
            <c:invertIfNegative val="0"/>
            <c:bubble3D val="0"/>
            <c:spPr>
              <a:solidFill>
                <a:srgbClr val="708090"/>
              </a:solidFill>
            </c:spPr>
          </c:dPt>
          <c:dPt>
            <c:idx val="3"/>
            <c:invertIfNegative val="0"/>
            <c:bubble3D val="0"/>
            <c:spPr>
              <a:solidFill>
                <a:srgbClr val="CD853F"/>
              </a:solidFill>
            </c:spPr>
          </c:dPt>
          <c:dPt>
            <c:idx val="4"/>
            <c:invertIfNegative val="0"/>
            <c:bubble3D val="0"/>
            <c:spPr>
              <a:solidFill>
                <a:srgbClr val="B22222"/>
              </a:solidFill>
            </c:spPr>
          </c:dPt>
          <c:dPt>
            <c:idx val="5"/>
            <c:invertIfNegative val="0"/>
            <c:bubble3D val="0"/>
            <c:spPr>
              <a:solidFill>
                <a:srgbClr val="FFA500"/>
              </a:solidFill>
            </c:spPr>
          </c:dPt>
          <c:dLbls>
            <c:numFmt formatCode="0.0%" sourceLinked="0"/>
            <c:spPr>
              <a:noFill/>
              <a:ln>
                <a:noFill/>
              </a:ln>
              <a:effectLst/>
            </c:spPr>
            <c:txPr>
              <a:bodyPr/>
              <a:lstStyle/>
              <a:p>
                <a:pPr>
                  <a:defRPr sz="1000" b="0"/>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1 (svært utfordrande)</c:v>
                </c:pt>
                <c:pt idx="1">
                  <c:v>2</c:v>
                </c:pt>
                <c:pt idx="2">
                  <c:v>3</c:v>
                </c:pt>
                <c:pt idx="3">
                  <c:v>4</c:v>
                </c:pt>
                <c:pt idx="4">
                  <c:v>5 (ikkje utfordrande)</c:v>
                </c:pt>
                <c:pt idx="5">
                  <c:v>Veit ikkje</c:v>
                </c:pt>
              </c:strCache>
            </c:strRef>
          </c:cat>
          <c:val>
            <c:numRef>
              <c:f>Sheet1!$B$2:$B$7</c:f>
              <c:numCache>
                <c:formatCode>0.0%</c:formatCode>
                <c:ptCount val="6"/>
                <c:pt idx="0">
                  <c:v>0.13333333333333333</c:v>
                </c:pt>
                <c:pt idx="1">
                  <c:v>0.13333333333333333</c:v>
                </c:pt>
                <c:pt idx="2">
                  <c:v>0.28888888888888886</c:v>
                </c:pt>
                <c:pt idx="3">
                  <c:v>8.8888888888888892E-2</c:v>
                </c:pt>
                <c:pt idx="4">
                  <c:v>0.24444444444444444</c:v>
                </c:pt>
                <c:pt idx="5">
                  <c:v>0.1111111111111111</c:v>
                </c:pt>
              </c:numCache>
            </c:numRef>
          </c:val>
        </c:ser>
        <c:dLbls>
          <c:showLegendKey val="0"/>
          <c:showVal val="0"/>
          <c:showCatName val="0"/>
          <c:showSerName val="0"/>
          <c:showPercent val="0"/>
          <c:showBubbleSize val="0"/>
        </c:dLbls>
        <c:gapWidth val="40"/>
        <c:axId val="115945472"/>
        <c:axId val="115926912"/>
      </c:barChart>
      <c:valAx>
        <c:axId val="115926912"/>
        <c:scaling>
          <c:orientation val="minMax"/>
          <c:max val="1"/>
        </c:scaling>
        <c:delete val="0"/>
        <c:axPos val="b"/>
        <c:majorGridlines>
          <c:spPr>
            <a:ln w="12700" cmpd="sng">
              <a:solidFill>
                <a:srgbClr val="D3D3D3"/>
              </a:solidFill>
              <a:prstDash val="solid"/>
            </a:ln>
          </c:spPr>
        </c:majorGridlines>
        <c:title>
          <c:tx>
            <c:rich>
              <a:bodyPr/>
              <a:lstStyle/>
              <a:p>
                <a:pPr>
                  <a:defRPr sz="1000" b="0"/>
                </a:pPr>
                <a:r>
                  <a:rPr lang="nb-NO"/>
                  <a:t>Percent</a:t>
                </a:r>
              </a:p>
            </c:rich>
          </c:tx>
          <c:overlay val="0"/>
        </c:title>
        <c:numFmt formatCode="0%" sourceLinked="0"/>
        <c:majorTickMark val="cross"/>
        <c:minorTickMark val="cross"/>
        <c:tickLblPos val="nextTo"/>
        <c:spPr>
          <a:ln>
            <a:noFill/>
          </a:ln>
        </c:spPr>
        <c:txPr>
          <a:bodyPr/>
          <a:lstStyle/>
          <a:p>
            <a:pPr>
              <a:defRPr sz="1000" b="0"/>
            </a:pPr>
            <a:endParaRPr lang="nb-NO"/>
          </a:p>
        </c:txPr>
        <c:crossAx val="115945472"/>
        <c:crosses val="max"/>
        <c:crossBetween val="between"/>
      </c:valAx>
      <c:catAx>
        <c:axId val="115945472"/>
        <c:scaling>
          <c:orientation val="maxMin"/>
        </c:scaling>
        <c:delete val="0"/>
        <c:axPos val="l"/>
        <c:numFmt formatCode="General" sourceLinked="1"/>
        <c:majorTickMark val="cross"/>
        <c:minorTickMark val="cross"/>
        <c:tickLblPos val="nextTo"/>
        <c:spPr>
          <a:ln>
            <a:noFill/>
          </a:ln>
        </c:spPr>
        <c:txPr>
          <a:bodyPr/>
          <a:lstStyle/>
          <a:p>
            <a:pPr>
              <a:defRPr sz="1000" b="0"/>
            </a:pPr>
            <a:endParaRPr lang="nb-NO"/>
          </a:p>
        </c:txPr>
        <c:crossAx val="115926912"/>
        <c:crosses val="autoZero"/>
        <c:auto val="1"/>
        <c:lblAlgn val="ctr"/>
        <c:lblOffset val="100"/>
        <c:noMultiLvlLbl val="1"/>
      </c:catAx>
    </c:plotArea>
    <c:plotVisOnly val="1"/>
    <c:dispBlanksAs val="zero"/>
    <c:showDLblsOverMax val="1"/>
  </c:chart>
  <c:txPr>
    <a:bodyPr/>
    <a:lstStyle/>
    <a:p>
      <a:pPr>
        <a:defRPr sz="1800"/>
      </a:pPr>
      <a:endParaRPr lang="nb-NO"/>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nb-NO"/>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1"/>
        <c:ser>
          <c:idx val="0"/>
          <c:order val="0"/>
          <c:tx>
            <c:strRef>
              <c:f>Sheet1!$B$1</c:f>
              <c:strCache>
                <c:ptCount val="1"/>
                <c:pt idx="0">
                  <c:v>At studieavgifter vert dekka</c:v>
                </c:pt>
              </c:strCache>
            </c:strRef>
          </c:tx>
          <c:spPr>
            <a:solidFill>
              <a:srgbClr val="4682B4"/>
            </a:solidFill>
            <a:ln>
              <a:solidFill>
                <a:srgbClr val="4682B4"/>
              </a:solidFill>
            </a:ln>
          </c:spPr>
          <c:invertIfNegative val="0"/>
          <c:dPt>
            <c:idx val="0"/>
            <c:invertIfNegative val="0"/>
            <c:bubble3D val="0"/>
            <c:spPr>
              <a:solidFill>
                <a:srgbClr val="4682B4"/>
              </a:solidFill>
            </c:spPr>
          </c:dPt>
          <c:dPt>
            <c:idx val="1"/>
            <c:invertIfNegative val="0"/>
            <c:bubble3D val="0"/>
            <c:spPr>
              <a:solidFill>
                <a:srgbClr val="9ACD32"/>
              </a:solidFill>
            </c:spPr>
          </c:dPt>
          <c:dPt>
            <c:idx val="2"/>
            <c:invertIfNegative val="0"/>
            <c:bubble3D val="0"/>
            <c:spPr>
              <a:solidFill>
                <a:srgbClr val="708090"/>
              </a:solidFill>
            </c:spPr>
          </c:dPt>
          <c:dPt>
            <c:idx val="3"/>
            <c:invertIfNegative val="0"/>
            <c:bubble3D val="0"/>
            <c:spPr>
              <a:solidFill>
                <a:srgbClr val="CD853F"/>
              </a:solidFill>
            </c:spPr>
          </c:dPt>
          <c:dPt>
            <c:idx val="4"/>
            <c:invertIfNegative val="0"/>
            <c:bubble3D val="0"/>
            <c:spPr>
              <a:solidFill>
                <a:srgbClr val="B22222"/>
              </a:solidFill>
            </c:spPr>
          </c:dPt>
          <c:dPt>
            <c:idx val="5"/>
            <c:invertIfNegative val="0"/>
            <c:bubble3D val="0"/>
            <c:spPr>
              <a:solidFill>
                <a:srgbClr val="FFA500"/>
              </a:solidFill>
            </c:spPr>
          </c:dPt>
          <c:dLbls>
            <c:numFmt formatCode="0.0%" sourceLinked="0"/>
            <c:spPr>
              <a:noFill/>
              <a:ln>
                <a:noFill/>
              </a:ln>
              <a:effectLst/>
            </c:spPr>
            <c:txPr>
              <a:bodyPr/>
              <a:lstStyle/>
              <a:p>
                <a:pPr>
                  <a:defRPr sz="1000" b="0"/>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1 (svært utfordrande)</c:v>
                </c:pt>
                <c:pt idx="1">
                  <c:v>2</c:v>
                </c:pt>
                <c:pt idx="2">
                  <c:v>3</c:v>
                </c:pt>
                <c:pt idx="3">
                  <c:v>4</c:v>
                </c:pt>
                <c:pt idx="4">
                  <c:v>5 (ikkje utfordrande)</c:v>
                </c:pt>
                <c:pt idx="5">
                  <c:v>Veit ikkje</c:v>
                </c:pt>
              </c:strCache>
            </c:strRef>
          </c:cat>
          <c:val>
            <c:numRef>
              <c:f>Sheet1!$B$2:$B$7</c:f>
              <c:numCache>
                <c:formatCode>0.0%</c:formatCode>
                <c:ptCount val="6"/>
                <c:pt idx="0">
                  <c:v>0.2</c:v>
                </c:pt>
                <c:pt idx="1">
                  <c:v>0.1111111111111111</c:v>
                </c:pt>
                <c:pt idx="2">
                  <c:v>0.26666666666666666</c:v>
                </c:pt>
                <c:pt idx="3">
                  <c:v>0.13333333333333333</c:v>
                </c:pt>
                <c:pt idx="4">
                  <c:v>0.22222222222222221</c:v>
                </c:pt>
                <c:pt idx="5">
                  <c:v>6.6666666666666666E-2</c:v>
                </c:pt>
              </c:numCache>
            </c:numRef>
          </c:val>
        </c:ser>
        <c:dLbls>
          <c:showLegendKey val="0"/>
          <c:showVal val="0"/>
          <c:showCatName val="0"/>
          <c:showSerName val="0"/>
          <c:showPercent val="0"/>
          <c:showBubbleSize val="0"/>
        </c:dLbls>
        <c:gapWidth val="40"/>
        <c:axId val="115985024"/>
        <c:axId val="115983104"/>
      </c:barChart>
      <c:valAx>
        <c:axId val="115983104"/>
        <c:scaling>
          <c:orientation val="minMax"/>
          <c:max val="1"/>
        </c:scaling>
        <c:delete val="0"/>
        <c:axPos val="b"/>
        <c:majorGridlines>
          <c:spPr>
            <a:ln w="12700" cmpd="sng">
              <a:solidFill>
                <a:srgbClr val="D3D3D3"/>
              </a:solidFill>
              <a:prstDash val="solid"/>
            </a:ln>
          </c:spPr>
        </c:majorGridlines>
        <c:title>
          <c:tx>
            <c:rich>
              <a:bodyPr/>
              <a:lstStyle/>
              <a:p>
                <a:pPr>
                  <a:defRPr sz="1000" b="0"/>
                </a:pPr>
                <a:r>
                  <a:rPr lang="nb-NO"/>
                  <a:t>Percent</a:t>
                </a:r>
              </a:p>
            </c:rich>
          </c:tx>
          <c:overlay val="0"/>
        </c:title>
        <c:numFmt formatCode="0%" sourceLinked="0"/>
        <c:majorTickMark val="cross"/>
        <c:minorTickMark val="cross"/>
        <c:tickLblPos val="nextTo"/>
        <c:spPr>
          <a:ln>
            <a:noFill/>
          </a:ln>
        </c:spPr>
        <c:txPr>
          <a:bodyPr/>
          <a:lstStyle/>
          <a:p>
            <a:pPr>
              <a:defRPr sz="1000" b="0"/>
            </a:pPr>
            <a:endParaRPr lang="nb-NO"/>
          </a:p>
        </c:txPr>
        <c:crossAx val="115985024"/>
        <c:crosses val="max"/>
        <c:crossBetween val="between"/>
      </c:valAx>
      <c:catAx>
        <c:axId val="115985024"/>
        <c:scaling>
          <c:orientation val="maxMin"/>
        </c:scaling>
        <c:delete val="0"/>
        <c:axPos val="l"/>
        <c:numFmt formatCode="General" sourceLinked="1"/>
        <c:majorTickMark val="cross"/>
        <c:minorTickMark val="cross"/>
        <c:tickLblPos val="nextTo"/>
        <c:spPr>
          <a:ln>
            <a:noFill/>
          </a:ln>
        </c:spPr>
        <c:txPr>
          <a:bodyPr/>
          <a:lstStyle/>
          <a:p>
            <a:pPr>
              <a:defRPr sz="1000" b="0"/>
            </a:pPr>
            <a:endParaRPr lang="nb-NO"/>
          </a:p>
        </c:txPr>
        <c:crossAx val="115983104"/>
        <c:crosses val="autoZero"/>
        <c:auto val="1"/>
        <c:lblAlgn val="ctr"/>
        <c:lblOffset val="100"/>
        <c:noMultiLvlLbl val="1"/>
      </c:catAx>
    </c:plotArea>
    <c:plotVisOnly val="1"/>
    <c:dispBlanksAs val="zero"/>
    <c:showDLblsOverMax val="1"/>
  </c:chart>
  <c:txPr>
    <a:bodyPr/>
    <a:lstStyle/>
    <a:p>
      <a:pPr>
        <a:defRPr sz="1800"/>
      </a:pPr>
      <a:endParaRPr lang="nb-NO"/>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nb-NO"/>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1"/>
        <c:ser>
          <c:idx val="0"/>
          <c:order val="0"/>
          <c:tx>
            <c:strRef>
              <c:f>Sheet1!$B$1</c:f>
              <c:strCache>
                <c:ptCount val="1"/>
                <c:pt idx="0">
                  <c:v>At lærar kan nytte delar av arbeidstida til arbeid med studiet</c:v>
                </c:pt>
              </c:strCache>
            </c:strRef>
          </c:tx>
          <c:spPr>
            <a:solidFill>
              <a:srgbClr val="4682B4"/>
            </a:solidFill>
            <a:ln>
              <a:solidFill>
                <a:srgbClr val="4682B4"/>
              </a:solidFill>
            </a:ln>
          </c:spPr>
          <c:invertIfNegative val="0"/>
          <c:dPt>
            <c:idx val="0"/>
            <c:invertIfNegative val="0"/>
            <c:bubble3D val="0"/>
            <c:spPr>
              <a:solidFill>
                <a:srgbClr val="4682B4"/>
              </a:solidFill>
            </c:spPr>
          </c:dPt>
          <c:dPt>
            <c:idx val="1"/>
            <c:invertIfNegative val="0"/>
            <c:bubble3D val="0"/>
            <c:spPr>
              <a:solidFill>
                <a:srgbClr val="9ACD32"/>
              </a:solidFill>
            </c:spPr>
          </c:dPt>
          <c:dPt>
            <c:idx val="2"/>
            <c:invertIfNegative val="0"/>
            <c:bubble3D val="0"/>
            <c:spPr>
              <a:solidFill>
                <a:srgbClr val="708090"/>
              </a:solidFill>
            </c:spPr>
          </c:dPt>
          <c:dPt>
            <c:idx val="3"/>
            <c:invertIfNegative val="0"/>
            <c:bubble3D val="0"/>
            <c:spPr>
              <a:solidFill>
                <a:srgbClr val="CD853F"/>
              </a:solidFill>
            </c:spPr>
          </c:dPt>
          <c:dPt>
            <c:idx val="4"/>
            <c:invertIfNegative val="0"/>
            <c:bubble3D val="0"/>
            <c:spPr>
              <a:solidFill>
                <a:srgbClr val="B22222"/>
              </a:solidFill>
            </c:spPr>
          </c:dPt>
          <c:dPt>
            <c:idx val="5"/>
            <c:invertIfNegative val="0"/>
            <c:bubble3D val="0"/>
            <c:spPr>
              <a:solidFill>
                <a:srgbClr val="FFA500"/>
              </a:solidFill>
            </c:spPr>
          </c:dPt>
          <c:dLbls>
            <c:numFmt formatCode="0.0%" sourceLinked="0"/>
            <c:spPr>
              <a:noFill/>
              <a:ln>
                <a:noFill/>
              </a:ln>
              <a:effectLst/>
            </c:spPr>
            <c:txPr>
              <a:bodyPr/>
              <a:lstStyle/>
              <a:p>
                <a:pPr>
                  <a:defRPr sz="1000" b="0"/>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1 (svært utfordrande)</c:v>
                </c:pt>
                <c:pt idx="1">
                  <c:v>2</c:v>
                </c:pt>
                <c:pt idx="2">
                  <c:v>3</c:v>
                </c:pt>
                <c:pt idx="3">
                  <c:v>4</c:v>
                </c:pt>
                <c:pt idx="4">
                  <c:v>5 (ikkje utfordrande)</c:v>
                </c:pt>
                <c:pt idx="5">
                  <c:v>Veit ikkje</c:v>
                </c:pt>
              </c:strCache>
            </c:strRef>
          </c:cat>
          <c:val>
            <c:numRef>
              <c:f>Sheet1!$B$2:$B$7</c:f>
              <c:numCache>
                <c:formatCode>0.0%</c:formatCode>
                <c:ptCount val="6"/>
                <c:pt idx="0">
                  <c:v>0.15555555555555556</c:v>
                </c:pt>
                <c:pt idx="1">
                  <c:v>0.4</c:v>
                </c:pt>
                <c:pt idx="2">
                  <c:v>0.22222222222222221</c:v>
                </c:pt>
                <c:pt idx="3">
                  <c:v>0.13333333333333333</c:v>
                </c:pt>
                <c:pt idx="4">
                  <c:v>4.4444444444444446E-2</c:v>
                </c:pt>
                <c:pt idx="5">
                  <c:v>4.4444444444444446E-2</c:v>
                </c:pt>
              </c:numCache>
            </c:numRef>
          </c:val>
        </c:ser>
        <c:dLbls>
          <c:showLegendKey val="0"/>
          <c:showVal val="0"/>
          <c:showCatName val="0"/>
          <c:showSerName val="0"/>
          <c:showPercent val="0"/>
          <c:showBubbleSize val="0"/>
        </c:dLbls>
        <c:gapWidth val="40"/>
        <c:axId val="117253632"/>
        <c:axId val="117247360"/>
      </c:barChart>
      <c:valAx>
        <c:axId val="117247360"/>
        <c:scaling>
          <c:orientation val="minMax"/>
          <c:max val="1"/>
        </c:scaling>
        <c:delete val="0"/>
        <c:axPos val="b"/>
        <c:majorGridlines>
          <c:spPr>
            <a:ln w="12700" cmpd="sng">
              <a:solidFill>
                <a:srgbClr val="D3D3D3"/>
              </a:solidFill>
              <a:prstDash val="solid"/>
            </a:ln>
          </c:spPr>
        </c:majorGridlines>
        <c:title>
          <c:tx>
            <c:rich>
              <a:bodyPr/>
              <a:lstStyle/>
              <a:p>
                <a:pPr>
                  <a:defRPr sz="1000" b="0"/>
                </a:pPr>
                <a:r>
                  <a:rPr lang="nb-NO"/>
                  <a:t>Percent</a:t>
                </a:r>
              </a:p>
            </c:rich>
          </c:tx>
          <c:overlay val="0"/>
        </c:title>
        <c:numFmt formatCode="0%" sourceLinked="0"/>
        <c:majorTickMark val="cross"/>
        <c:minorTickMark val="cross"/>
        <c:tickLblPos val="nextTo"/>
        <c:spPr>
          <a:ln>
            <a:noFill/>
          </a:ln>
        </c:spPr>
        <c:txPr>
          <a:bodyPr/>
          <a:lstStyle/>
          <a:p>
            <a:pPr>
              <a:defRPr sz="1000" b="0"/>
            </a:pPr>
            <a:endParaRPr lang="nb-NO"/>
          </a:p>
        </c:txPr>
        <c:crossAx val="117253632"/>
        <c:crosses val="max"/>
        <c:crossBetween val="between"/>
      </c:valAx>
      <c:catAx>
        <c:axId val="117253632"/>
        <c:scaling>
          <c:orientation val="maxMin"/>
        </c:scaling>
        <c:delete val="0"/>
        <c:axPos val="l"/>
        <c:numFmt formatCode="General" sourceLinked="1"/>
        <c:majorTickMark val="cross"/>
        <c:minorTickMark val="cross"/>
        <c:tickLblPos val="nextTo"/>
        <c:spPr>
          <a:ln>
            <a:noFill/>
          </a:ln>
        </c:spPr>
        <c:txPr>
          <a:bodyPr/>
          <a:lstStyle/>
          <a:p>
            <a:pPr>
              <a:defRPr sz="1000" b="0"/>
            </a:pPr>
            <a:endParaRPr lang="nb-NO"/>
          </a:p>
        </c:txPr>
        <c:crossAx val="117247360"/>
        <c:crosses val="autoZero"/>
        <c:auto val="1"/>
        <c:lblAlgn val="ctr"/>
        <c:lblOffset val="100"/>
        <c:noMultiLvlLbl val="1"/>
      </c:catAx>
    </c:plotArea>
    <c:plotVisOnly val="1"/>
    <c:dispBlanksAs val="zero"/>
    <c:showDLblsOverMax val="1"/>
  </c:chart>
  <c:txPr>
    <a:bodyPr/>
    <a:lstStyle/>
    <a:p>
      <a:pPr>
        <a:defRPr sz="1800"/>
      </a:pPr>
      <a:endParaRPr lang="nb-NO"/>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nb-NO"/>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1"/>
        <c:ser>
          <c:idx val="0"/>
          <c:order val="0"/>
          <c:tx>
            <c:strRef>
              <c:f>Sheet1!$B$1</c:f>
              <c:strCache>
                <c:ptCount val="1"/>
                <c:pt idx="0">
                  <c:v>At lærar kan bruke eigen lærarpraksis som del av eit masterarbeid</c:v>
                </c:pt>
              </c:strCache>
            </c:strRef>
          </c:tx>
          <c:spPr>
            <a:solidFill>
              <a:srgbClr val="4682B4"/>
            </a:solidFill>
            <a:ln>
              <a:solidFill>
                <a:srgbClr val="4682B4"/>
              </a:solidFill>
            </a:ln>
          </c:spPr>
          <c:invertIfNegative val="0"/>
          <c:dPt>
            <c:idx val="0"/>
            <c:invertIfNegative val="0"/>
            <c:bubble3D val="0"/>
            <c:spPr>
              <a:solidFill>
                <a:srgbClr val="4682B4"/>
              </a:solidFill>
            </c:spPr>
          </c:dPt>
          <c:dPt>
            <c:idx val="1"/>
            <c:invertIfNegative val="0"/>
            <c:bubble3D val="0"/>
            <c:spPr>
              <a:solidFill>
                <a:srgbClr val="9ACD32"/>
              </a:solidFill>
            </c:spPr>
          </c:dPt>
          <c:dPt>
            <c:idx val="2"/>
            <c:invertIfNegative val="0"/>
            <c:bubble3D val="0"/>
            <c:spPr>
              <a:solidFill>
                <a:srgbClr val="708090"/>
              </a:solidFill>
            </c:spPr>
          </c:dPt>
          <c:dPt>
            <c:idx val="3"/>
            <c:invertIfNegative val="0"/>
            <c:bubble3D val="0"/>
            <c:spPr>
              <a:solidFill>
                <a:srgbClr val="CD853F"/>
              </a:solidFill>
            </c:spPr>
          </c:dPt>
          <c:dPt>
            <c:idx val="4"/>
            <c:invertIfNegative val="0"/>
            <c:bubble3D val="0"/>
            <c:spPr>
              <a:solidFill>
                <a:srgbClr val="B22222"/>
              </a:solidFill>
            </c:spPr>
          </c:dPt>
          <c:dPt>
            <c:idx val="5"/>
            <c:invertIfNegative val="0"/>
            <c:bubble3D val="0"/>
            <c:spPr>
              <a:solidFill>
                <a:srgbClr val="FFA500"/>
              </a:solidFill>
            </c:spPr>
          </c:dPt>
          <c:dLbls>
            <c:numFmt formatCode="0.0%" sourceLinked="0"/>
            <c:spPr>
              <a:noFill/>
              <a:ln>
                <a:noFill/>
              </a:ln>
              <a:effectLst/>
            </c:spPr>
            <c:txPr>
              <a:bodyPr/>
              <a:lstStyle/>
              <a:p>
                <a:pPr>
                  <a:defRPr sz="1000" b="0"/>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1 (svært utfordrande)</c:v>
                </c:pt>
                <c:pt idx="1">
                  <c:v>2</c:v>
                </c:pt>
                <c:pt idx="2">
                  <c:v>3</c:v>
                </c:pt>
                <c:pt idx="3">
                  <c:v>4</c:v>
                </c:pt>
                <c:pt idx="4">
                  <c:v>5 (ikkje utfordrande)</c:v>
                </c:pt>
                <c:pt idx="5">
                  <c:v>Veit ikkje</c:v>
                </c:pt>
              </c:strCache>
            </c:strRef>
          </c:cat>
          <c:val>
            <c:numRef>
              <c:f>Sheet1!$B$2:$B$7</c:f>
              <c:numCache>
                <c:formatCode>0.0%</c:formatCode>
                <c:ptCount val="6"/>
                <c:pt idx="0">
                  <c:v>6.6666666666666666E-2</c:v>
                </c:pt>
                <c:pt idx="1">
                  <c:v>6.6666666666666666E-2</c:v>
                </c:pt>
                <c:pt idx="2">
                  <c:v>0.1111111111111111</c:v>
                </c:pt>
                <c:pt idx="3">
                  <c:v>0.13333333333333333</c:v>
                </c:pt>
                <c:pt idx="4">
                  <c:v>0.53333333333333333</c:v>
                </c:pt>
                <c:pt idx="5">
                  <c:v>8.8888888888888892E-2</c:v>
                </c:pt>
              </c:numCache>
            </c:numRef>
          </c:val>
        </c:ser>
        <c:dLbls>
          <c:showLegendKey val="0"/>
          <c:showVal val="0"/>
          <c:showCatName val="0"/>
          <c:showSerName val="0"/>
          <c:showPercent val="0"/>
          <c:showBubbleSize val="0"/>
        </c:dLbls>
        <c:gapWidth val="40"/>
        <c:axId val="117330304"/>
        <c:axId val="117328128"/>
      </c:barChart>
      <c:valAx>
        <c:axId val="117328128"/>
        <c:scaling>
          <c:orientation val="minMax"/>
          <c:max val="1"/>
        </c:scaling>
        <c:delete val="0"/>
        <c:axPos val="b"/>
        <c:majorGridlines>
          <c:spPr>
            <a:ln w="12700" cmpd="sng">
              <a:solidFill>
                <a:srgbClr val="D3D3D3"/>
              </a:solidFill>
              <a:prstDash val="solid"/>
            </a:ln>
          </c:spPr>
        </c:majorGridlines>
        <c:title>
          <c:tx>
            <c:rich>
              <a:bodyPr/>
              <a:lstStyle/>
              <a:p>
                <a:pPr>
                  <a:defRPr sz="1000" b="0"/>
                </a:pPr>
                <a:r>
                  <a:rPr lang="nb-NO"/>
                  <a:t>Percent</a:t>
                </a:r>
              </a:p>
            </c:rich>
          </c:tx>
          <c:overlay val="0"/>
        </c:title>
        <c:numFmt formatCode="0%" sourceLinked="0"/>
        <c:majorTickMark val="cross"/>
        <c:minorTickMark val="cross"/>
        <c:tickLblPos val="nextTo"/>
        <c:spPr>
          <a:ln>
            <a:noFill/>
          </a:ln>
        </c:spPr>
        <c:txPr>
          <a:bodyPr/>
          <a:lstStyle/>
          <a:p>
            <a:pPr>
              <a:defRPr sz="1000" b="0"/>
            </a:pPr>
            <a:endParaRPr lang="nb-NO"/>
          </a:p>
        </c:txPr>
        <c:crossAx val="117330304"/>
        <c:crosses val="max"/>
        <c:crossBetween val="between"/>
      </c:valAx>
      <c:catAx>
        <c:axId val="117330304"/>
        <c:scaling>
          <c:orientation val="maxMin"/>
        </c:scaling>
        <c:delete val="0"/>
        <c:axPos val="l"/>
        <c:numFmt formatCode="General" sourceLinked="1"/>
        <c:majorTickMark val="cross"/>
        <c:minorTickMark val="cross"/>
        <c:tickLblPos val="nextTo"/>
        <c:spPr>
          <a:ln>
            <a:noFill/>
          </a:ln>
        </c:spPr>
        <c:txPr>
          <a:bodyPr/>
          <a:lstStyle/>
          <a:p>
            <a:pPr>
              <a:defRPr sz="1000" b="0"/>
            </a:pPr>
            <a:endParaRPr lang="nb-NO"/>
          </a:p>
        </c:txPr>
        <c:crossAx val="117328128"/>
        <c:crosses val="autoZero"/>
        <c:auto val="1"/>
        <c:lblAlgn val="ctr"/>
        <c:lblOffset val="100"/>
        <c:noMultiLvlLbl val="1"/>
      </c:catAx>
    </c:plotArea>
    <c:plotVisOnly val="1"/>
    <c:dispBlanksAs val="zero"/>
    <c:showDLblsOverMax val="1"/>
  </c:chart>
  <c:txPr>
    <a:bodyPr/>
    <a:lstStyle/>
    <a:p>
      <a:pPr>
        <a:defRPr sz="1800"/>
      </a:pPr>
      <a:endParaRPr lang="nb-NO"/>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nb-NO"/>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1"/>
        <c:ser>
          <c:idx val="0"/>
          <c:order val="0"/>
          <c:tx>
            <c:strRef>
              <c:f>Sheet1!$B$1</c:f>
              <c:strCache>
                <c:ptCount val="1"/>
                <c:pt idx="0">
                  <c:v> </c:v>
                </c:pt>
              </c:strCache>
            </c:strRef>
          </c:tx>
          <c:invertIfNegative val="0"/>
          <c:dPt>
            <c:idx val="0"/>
            <c:invertIfNegative val="0"/>
            <c:bubble3D val="0"/>
            <c:spPr>
              <a:solidFill>
                <a:srgbClr val="4682B4"/>
              </a:solidFill>
            </c:spPr>
          </c:dPt>
          <c:dPt>
            <c:idx val="1"/>
            <c:invertIfNegative val="0"/>
            <c:bubble3D val="0"/>
            <c:spPr>
              <a:solidFill>
                <a:srgbClr val="9ACD32"/>
              </a:solidFill>
            </c:spPr>
          </c:dPt>
          <c:dPt>
            <c:idx val="2"/>
            <c:invertIfNegative val="0"/>
            <c:bubble3D val="0"/>
            <c:spPr>
              <a:solidFill>
                <a:srgbClr val="708090"/>
              </a:solidFill>
            </c:spPr>
          </c:dPt>
          <c:dLbls>
            <c:numFmt formatCode="0.00" sourceLinked="0"/>
            <c:spPr>
              <a:noFill/>
              <a:ln>
                <a:noFill/>
              </a:ln>
              <a:effectLst/>
            </c:spPr>
            <c:txPr>
              <a:bodyPr/>
              <a:lstStyle/>
              <a:p>
                <a:pPr>
                  <a:defRPr sz="1000" b="0"/>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Master med fordjuping i fag</c:v>
                </c:pt>
                <c:pt idx="1">
                  <c:v>Master med fordjuping i skulerelevante fag</c:v>
                </c:pt>
                <c:pt idx="2">
                  <c:v>Generell skuleutvikling</c:v>
                </c:pt>
              </c:strCache>
            </c:strRef>
          </c:cat>
          <c:val>
            <c:numRef>
              <c:f>Sheet1!$B$2:$B$4</c:f>
              <c:numCache>
                <c:formatCode>0.00</c:formatCode>
                <c:ptCount val="3"/>
                <c:pt idx="0">
                  <c:v>2.6190000000000002</c:v>
                </c:pt>
                <c:pt idx="1">
                  <c:v>1.6512</c:v>
                </c:pt>
                <c:pt idx="2">
                  <c:v>2.7442000000000002</c:v>
                </c:pt>
              </c:numCache>
            </c:numRef>
          </c:val>
        </c:ser>
        <c:dLbls>
          <c:showLegendKey val="0"/>
          <c:showVal val="0"/>
          <c:showCatName val="0"/>
          <c:showSerName val="0"/>
          <c:showPercent val="0"/>
          <c:showBubbleSize val="0"/>
        </c:dLbls>
        <c:gapWidth val="40"/>
        <c:axId val="96832128"/>
        <c:axId val="96830208"/>
      </c:barChart>
      <c:valAx>
        <c:axId val="96830208"/>
        <c:scaling>
          <c:orientation val="minMax"/>
          <c:max val="5"/>
          <c:min val="1"/>
        </c:scaling>
        <c:delete val="0"/>
        <c:axPos val="b"/>
        <c:majorGridlines>
          <c:spPr>
            <a:ln w="12700" cmpd="sng">
              <a:solidFill>
                <a:srgbClr val="D3D3D3"/>
              </a:solidFill>
              <a:prstDash val="solid"/>
            </a:ln>
          </c:spPr>
        </c:majorGridlines>
        <c:title>
          <c:tx>
            <c:rich>
              <a:bodyPr/>
              <a:lstStyle/>
              <a:p>
                <a:pPr>
                  <a:defRPr sz="1000" b="0"/>
                </a:pPr>
                <a:r>
                  <a:rPr lang="nb-NO"/>
                  <a:t>Average</a:t>
                </a:r>
              </a:p>
            </c:rich>
          </c:tx>
          <c:overlay val="0"/>
        </c:title>
        <c:numFmt formatCode="General" sourceLinked="0"/>
        <c:majorTickMark val="cross"/>
        <c:minorTickMark val="cross"/>
        <c:tickLblPos val="nextTo"/>
        <c:spPr>
          <a:ln>
            <a:noFill/>
          </a:ln>
        </c:spPr>
        <c:txPr>
          <a:bodyPr/>
          <a:lstStyle/>
          <a:p>
            <a:pPr>
              <a:defRPr sz="1000" b="0"/>
            </a:pPr>
            <a:endParaRPr lang="nb-NO"/>
          </a:p>
        </c:txPr>
        <c:crossAx val="96832128"/>
        <c:crosses val="max"/>
        <c:crossBetween val="between"/>
        <c:majorUnit val="1"/>
      </c:valAx>
      <c:catAx>
        <c:axId val="96832128"/>
        <c:scaling>
          <c:orientation val="maxMin"/>
        </c:scaling>
        <c:delete val="0"/>
        <c:axPos val="l"/>
        <c:numFmt formatCode="General" sourceLinked="1"/>
        <c:majorTickMark val="cross"/>
        <c:minorTickMark val="cross"/>
        <c:tickLblPos val="nextTo"/>
        <c:spPr>
          <a:ln>
            <a:noFill/>
          </a:ln>
        </c:spPr>
        <c:txPr>
          <a:bodyPr/>
          <a:lstStyle/>
          <a:p>
            <a:pPr>
              <a:defRPr sz="1000" b="0"/>
            </a:pPr>
            <a:endParaRPr lang="nb-NO"/>
          </a:p>
        </c:txPr>
        <c:crossAx val="96830208"/>
        <c:crosses val="autoZero"/>
        <c:auto val="1"/>
        <c:lblAlgn val="ctr"/>
        <c:lblOffset val="100"/>
        <c:noMultiLvlLbl val="1"/>
      </c:catAx>
    </c:plotArea>
    <c:plotVisOnly val="1"/>
    <c:dispBlanksAs val="zero"/>
    <c:showDLblsOverMax val="1"/>
  </c:chart>
  <c:txPr>
    <a:bodyPr/>
    <a:lstStyle/>
    <a:p>
      <a:pPr>
        <a:defRPr sz="1800"/>
      </a:pPr>
      <a:endParaRPr lang="nb-NO"/>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nb-NO"/>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1"/>
        <c:ser>
          <c:idx val="0"/>
          <c:order val="0"/>
          <c:tx>
            <c:strRef>
              <c:f>Sheet1!$B$1</c:f>
              <c:strCache>
                <c:ptCount val="1"/>
                <c:pt idx="0">
                  <c:v>Master med fordjuping i fag</c:v>
                </c:pt>
              </c:strCache>
            </c:strRef>
          </c:tx>
          <c:spPr>
            <a:solidFill>
              <a:srgbClr val="4682B4"/>
            </a:solidFill>
            <a:ln>
              <a:solidFill>
                <a:srgbClr val="4682B4"/>
              </a:solidFill>
            </a:ln>
          </c:spPr>
          <c:invertIfNegative val="0"/>
          <c:dPt>
            <c:idx val="0"/>
            <c:invertIfNegative val="0"/>
            <c:bubble3D val="0"/>
            <c:spPr>
              <a:solidFill>
                <a:srgbClr val="4682B4"/>
              </a:solidFill>
            </c:spPr>
          </c:dPt>
          <c:dPt>
            <c:idx val="1"/>
            <c:invertIfNegative val="0"/>
            <c:bubble3D val="0"/>
            <c:spPr>
              <a:solidFill>
                <a:srgbClr val="9ACD32"/>
              </a:solidFill>
            </c:spPr>
          </c:dPt>
          <c:dPt>
            <c:idx val="2"/>
            <c:invertIfNegative val="0"/>
            <c:bubble3D val="0"/>
            <c:spPr>
              <a:solidFill>
                <a:srgbClr val="708090"/>
              </a:solidFill>
            </c:spPr>
          </c:dPt>
          <c:dPt>
            <c:idx val="3"/>
            <c:invertIfNegative val="0"/>
            <c:bubble3D val="0"/>
            <c:spPr>
              <a:solidFill>
                <a:srgbClr val="CD853F"/>
              </a:solidFill>
            </c:spPr>
          </c:dPt>
          <c:dPt>
            <c:idx val="4"/>
            <c:invertIfNegative val="0"/>
            <c:bubble3D val="0"/>
            <c:spPr>
              <a:solidFill>
                <a:srgbClr val="B22222"/>
              </a:solidFill>
            </c:spPr>
          </c:dPt>
          <c:dPt>
            <c:idx val="5"/>
            <c:invertIfNegative val="0"/>
            <c:bubble3D val="0"/>
            <c:spPr>
              <a:solidFill>
                <a:srgbClr val="FFA500"/>
              </a:solidFill>
            </c:spPr>
          </c:dPt>
          <c:dLbls>
            <c:numFmt formatCode="0.0%" sourceLinked="0"/>
            <c:spPr>
              <a:noFill/>
              <a:ln>
                <a:noFill/>
              </a:ln>
              <a:effectLst/>
            </c:spPr>
            <c:txPr>
              <a:bodyPr/>
              <a:lstStyle/>
              <a:p>
                <a:pPr>
                  <a:defRPr sz="1000" b="0"/>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1 (svært relevant)</c:v>
                </c:pt>
                <c:pt idx="1">
                  <c:v>2</c:v>
                </c:pt>
                <c:pt idx="2">
                  <c:v>3</c:v>
                </c:pt>
                <c:pt idx="3">
                  <c:v>4</c:v>
                </c:pt>
                <c:pt idx="4">
                  <c:v>5 (ikkje relevant)</c:v>
                </c:pt>
                <c:pt idx="5">
                  <c:v>Veit ikkje </c:v>
                </c:pt>
              </c:strCache>
            </c:strRef>
          </c:cat>
          <c:val>
            <c:numRef>
              <c:f>Sheet1!$B$2:$B$7</c:f>
              <c:numCache>
                <c:formatCode>0.0%</c:formatCode>
                <c:ptCount val="6"/>
                <c:pt idx="0">
                  <c:v>0.24444444444444444</c:v>
                </c:pt>
                <c:pt idx="1">
                  <c:v>0.22222222222222221</c:v>
                </c:pt>
                <c:pt idx="2">
                  <c:v>0.17777777777777778</c:v>
                </c:pt>
                <c:pt idx="3">
                  <c:v>0.22222222222222221</c:v>
                </c:pt>
                <c:pt idx="4">
                  <c:v>6.6666666666666666E-2</c:v>
                </c:pt>
                <c:pt idx="5">
                  <c:v>6.6666666666666666E-2</c:v>
                </c:pt>
              </c:numCache>
            </c:numRef>
          </c:val>
        </c:ser>
        <c:dLbls>
          <c:showLegendKey val="0"/>
          <c:showVal val="0"/>
          <c:showCatName val="0"/>
          <c:showSerName val="0"/>
          <c:showPercent val="0"/>
          <c:showBubbleSize val="0"/>
        </c:dLbls>
        <c:gapWidth val="40"/>
        <c:axId val="96887936"/>
        <c:axId val="96877568"/>
      </c:barChart>
      <c:valAx>
        <c:axId val="96877568"/>
        <c:scaling>
          <c:orientation val="minMax"/>
          <c:max val="1"/>
        </c:scaling>
        <c:delete val="0"/>
        <c:axPos val="b"/>
        <c:majorGridlines>
          <c:spPr>
            <a:ln w="12700" cmpd="sng">
              <a:solidFill>
                <a:srgbClr val="D3D3D3"/>
              </a:solidFill>
              <a:prstDash val="solid"/>
            </a:ln>
          </c:spPr>
        </c:majorGridlines>
        <c:title>
          <c:tx>
            <c:rich>
              <a:bodyPr/>
              <a:lstStyle/>
              <a:p>
                <a:pPr>
                  <a:defRPr sz="1000" b="0"/>
                </a:pPr>
                <a:r>
                  <a:rPr lang="nb-NO"/>
                  <a:t>Percent</a:t>
                </a:r>
              </a:p>
            </c:rich>
          </c:tx>
          <c:overlay val="0"/>
        </c:title>
        <c:numFmt formatCode="0%" sourceLinked="0"/>
        <c:majorTickMark val="cross"/>
        <c:minorTickMark val="cross"/>
        <c:tickLblPos val="nextTo"/>
        <c:spPr>
          <a:ln>
            <a:noFill/>
          </a:ln>
        </c:spPr>
        <c:txPr>
          <a:bodyPr/>
          <a:lstStyle/>
          <a:p>
            <a:pPr>
              <a:defRPr sz="1000" b="0"/>
            </a:pPr>
            <a:endParaRPr lang="nb-NO"/>
          </a:p>
        </c:txPr>
        <c:crossAx val="96887936"/>
        <c:crosses val="max"/>
        <c:crossBetween val="between"/>
      </c:valAx>
      <c:catAx>
        <c:axId val="96887936"/>
        <c:scaling>
          <c:orientation val="maxMin"/>
        </c:scaling>
        <c:delete val="0"/>
        <c:axPos val="l"/>
        <c:numFmt formatCode="General" sourceLinked="1"/>
        <c:majorTickMark val="cross"/>
        <c:minorTickMark val="cross"/>
        <c:tickLblPos val="nextTo"/>
        <c:spPr>
          <a:ln>
            <a:noFill/>
          </a:ln>
        </c:spPr>
        <c:txPr>
          <a:bodyPr/>
          <a:lstStyle/>
          <a:p>
            <a:pPr>
              <a:defRPr sz="1000" b="0"/>
            </a:pPr>
            <a:endParaRPr lang="nb-NO"/>
          </a:p>
        </c:txPr>
        <c:crossAx val="96877568"/>
        <c:crosses val="autoZero"/>
        <c:auto val="1"/>
        <c:lblAlgn val="ctr"/>
        <c:lblOffset val="100"/>
        <c:noMultiLvlLbl val="1"/>
      </c:catAx>
    </c:plotArea>
    <c:plotVisOnly val="1"/>
    <c:dispBlanksAs val="zero"/>
    <c:showDLblsOverMax val="1"/>
  </c:chart>
  <c:txPr>
    <a:bodyPr/>
    <a:lstStyle/>
    <a:p>
      <a:pPr>
        <a:defRPr sz="1800"/>
      </a:pPr>
      <a:endParaRPr lang="nb-NO"/>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nb-NO"/>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1"/>
        <c:ser>
          <c:idx val="0"/>
          <c:order val="0"/>
          <c:tx>
            <c:strRef>
              <c:f>Sheet1!$B$1</c:f>
              <c:strCache>
                <c:ptCount val="1"/>
                <c:pt idx="0">
                  <c:v>Master med fordjuping i skulerelevante fag</c:v>
                </c:pt>
              </c:strCache>
            </c:strRef>
          </c:tx>
          <c:spPr>
            <a:solidFill>
              <a:srgbClr val="4682B4"/>
            </a:solidFill>
            <a:ln>
              <a:solidFill>
                <a:srgbClr val="4682B4"/>
              </a:solidFill>
            </a:ln>
          </c:spPr>
          <c:invertIfNegative val="0"/>
          <c:dPt>
            <c:idx val="0"/>
            <c:invertIfNegative val="0"/>
            <c:bubble3D val="0"/>
            <c:spPr>
              <a:solidFill>
                <a:srgbClr val="4682B4"/>
              </a:solidFill>
            </c:spPr>
          </c:dPt>
          <c:dPt>
            <c:idx val="1"/>
            <c:invertIfNegative val="0"/>
            <c:bubble3D val="0"/>
            <c:spPr>
              <a:solidFill>
                <a:srgbClr val="9ACD32"/>
              </a:solidFill>
            </c:spPr>
          </c:dPt>
          <c:dPt>
            <c:idx val="2"/>
            <c:invertIfNegative val="0"/>
            <c:bubble3D val="0"/>
            <c:spPr>
              <a:solidFill>
                <a:srgbClr val="708090"/>
              </a:solidFill>
            </c:spPr>
          </c:dPt>
          <c:dPt>
            <c:idx val="3"/>
            <c:invertIfNegative val="0"/>
            <c:bubble3D val="0"/>
            <c:spPr>
              <a:solidFill>
                <a:srgbClr val="CD853F"/>
              </a:solidFill>
            </c:spPr>
          </c:dPt>
          <c:dPt>
            <c:idx val="4"/>
            <c:invertIfNegative val="0"/>
            <c:bubble3D val="0"/>
            <c:spPr>
              <a:solidFill>
                <a:srgbClr val="B22222"/>
              </a:solidFill>
            </c:spPr>
          </c:dPt>
          <c:dPt>
            <c:idx val="5"/>
            <c:invertIfNegative val="0"/>
            <c:bubble3D val="0"/>
            <c:spPr>
              <a:solidFill>
                <a:srgbClr val="FFA500"/>
              </a:solidFill>
            </c:spPr>
          </c:dPt>
          <c:dLbls>
            <c:numFmt formatCode="0.0%" sourceLinked="0"/>
            <c:spPr>
              <a:noFill/>
              <a:ln>
                <a:noFill/>
              </a:ln>
              <a:effectLst/>
            </c:spPr>
            <c:txPr>
              <a:bodyPr/>
              <a:lstStyle/>
              <a:p>
                <a:pPr>
                  <a:defRPr sz="1000" b="0"/>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1 (svært relevant)</c:v>
                </c:pt>
                <c:pt idx="1">
                  <c:v>2</c:v>
                </c:pt>
                <c:pt idx="2">
                  <c:v>3</c:v>
                </c:pt>
                <c:pt idx="3">
                  <c:v>4</c:v>
                </c:pt>
                <c:pt idx="4">
                  <c:v>5 (ikkje relevant)</c:v>
                </c:pt>
                <c:pt idx="5">
                  <c:v>Veit ikkje </c:v>
                </c:pt>
              </c:strCache>
            </c:strRef>
          </c:cat>
          <c:val>
            <c:numRef>
              <c:f>Sheet1!$B$2:$B$7</c:f>
              <c:numCache>
                <c:formatCode>0.0%</c:formatCode>
                <c:ptCount val="6"/>
                <c:pt idx="0">
                  <c:v>0.6</c:v>
                </c:pt>
                <c:pt idx="1">
                  <c:v>0.22222222222222221</c:v>
                </c:pt>
                <c:pt idx="2">
                  <c:v>6.6666666666666666E-2</c:v>
                </c:pt>
                <c:pt idx="3">
                  <c:v>0</c:v>
                </c:pt>
                <c:pt idx="4">
                  <c:v>6.6666666666666666E-2</c:v>
                </c:pt>
                <c:pt idx="5">
                  <c:v>4.4444444444444446E-2</c:v>
                </c:pt>
              </c:numCache>
            </c:numRef>
          </c:val>
        </c:ser>
        <c:dLbls>
          <c:showLegendKey val="0"/>
          <c:showVal val="0"/>
          <c:showCatName val="0"/>
          <c:showSerName val="0"/>
          <c:showPercent val="0"/>
          <c:showBubbleSize val="0"/>
        </c:dLbls>
        <c:gapWidth val="40"/>
        <c:axId val="96980352"/>
        <c:axId val="96978432"/>
      </c:barChart>
      <c:valAx>
        <c:axId val="96978432"/>
        <c:scaling>
          <c:orientation val="minMax"/>
          <c:max val="1"/>
        </c:scaling>
        <c:delete val="0"/>
        <c:axPos val="b"/>
        <c:majorGridlines>
          <c:spPr>
            <a:ln w="12700" cmpd="sng">
              <a:solidFill>
                <a:srgbClr val="D3D3D3"/>
              </a:solidFill>
              <a:prstDash val="solid"/>
            </a:ln>
          </c:spPr>
        </c:majorGridlines>
        <c:title>
          <c:tx>
            <c:rich>
              <a:bodyPr/>
              <a:lstStyle/>
              <a:p>
                <a:pPr>
                  <a:defRPr sz="1000" b="0"/>
                </a:pPr>
                <a:r>
                  <a:rPr lang="nb-NO"/>
                  <a:t>Percent</a:t>
                </a:r>
              </a:p>
            </c:rich>
          </c:tx>
          <c:overlay val="0"/>
        </c:title>
        <c:numFmt formatCode="0%" sourceLinked="0"/>
        <c:majorTickMark val="cross"/>
        <c:minorTickMark val="cross"/>
        <c:tickLblPos val="nextTo"/>
        <c:spPr>
          <a:ln>
            <a:noFill/>
          </a:ln>
        </c:spPr>
        <c:txPr>
          <a:bodyPr/>
          <a:lstStyle/>
          <a:p>
            <a:pPr>
              <a:defRPr sz="1000" b="0"/>
            </a:pPr>
            <a:endParaRPr lang="nb-NO"/>
          </a:p>
        </c:txPr>
        <c:crossAx val="96980352"/>
        <c:crosses val="max"/>
        <c:crossBetween val="between"/>
      </c:valAx>
      <c:catAx>
        <c:axId val="96980352"/>
        <c:scaling>
          <c:orientation val="maxMin"/>
        </c:scaling>
        <c:delete val="0"/>
        <c:axPos val="l"/>
        <c:numFmt formatCode="General" sourceLinked="1"/>
        <c:majorTickMark val="cross"/>
        <c:minorTickMark val="cross"/>
        <c:tickLblPos val="nextTo"/>
        <c:spPr>
          <a:ln>
            <a:noFill/>
          </a:ln>
        </c:spPr>
        <c:txPr>
          <a:bodyPr/>
          <a:lstStyle/>
          <a:p>
            <a:pPr>
              <a:defRPr sz="1000" b="0"/>
            </a:pPr>
            <a:endParaRPr lang="nb-NO"/>
          </a:p>
        </c:txPr>
        <c:crossAx val="96978432"/>
        <c:crosses val="autoZero"/>
        <c:auto val="1"/>
        <c:lblAlgn val="ctr"/>
        <c:lblOffset val="100"/>
        <c:noMultiLvlLbl val="1"/>
      </c:catAx>
    </c:plotArea>
    <c:plotVisOnly val="1"/>
    <c:dispBlanksAs val="zero"/>
    <c:showDLblsOverMax val="1"/>
  </c:chart>
  <c:txPr>
    <a:bodyPr/>
    <a:lstStyle/>
    <a:p>
      <a:pPr>
        <a:defRPr sz="1800"/>
      </a:pPr>
      <a:endParaRPr lang="nb-NO"/>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nb-NO"/>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1"/>
        <c:ser>
          <c:idx val="0"/>
          <c:order val="0"/>
          <c:tx>
            <c:strRef>
              <c:f>Sheet1!$B$1</c:f>
              <c:strCache>
                <c:ptCount val="1"/>
                <c:pt idx="0">
                  <c:v>Generell skuleutvikling</c:v>
                </c:pt>
              </c:strCache>
            </c:strRef>
          </c:tx>
          <c:spPr>
            <a:solidFill>
              <a:srgbClr val="4682B4"/>
            </a:solidFill>
            <a:ln>
              <a:solidFill>
                <a:srgbClr val="4682B4"/>
              </a:solidFill>
            </a:ln>
          </c:spPr>
          <c:invertIfNegative val="0"/>
          <c:dPt>
            <c:idx val="0"/>
            <c:invertIfNegative val="0"/>
            <c:bubble3D val="0"/>
            <c:spPr>
              <a:solidFill>
                <a:srgbClr val="4682B4"/>
              </a:solidFill>
            </c:spPr>
          </c:dPt>
          <c:dPt>
            <c:idx val="1"/>
            <c:invertIfNegative val="0"/>
            <c:bubble3D val="0"/>
            <c:spPr>
              <a:solidFill>
                <a:srgbClr val="9ACD32"/>
              </a:solidFill>
            </c:spPr>
          </c:dPt>
          <c:dPt>
            <c:idx val="2"/>
            <c:invertIfNegative val="0"/>
            <c:bubble3D val="0"/>
            <c:spPr>
              <a:solidFill>
                <a:srgbClr val="708090"/>
              </a:solidFill>
            </c:spPr>
          </c:dPt>
          <c:dPt>
            <c:idx val="3"/>
            <c:invertIfNegative val="0"/>
            <c:bubble3D val="0"/>
            <c:spPr>
              <a:solidFill>
                <a:srgbClr val="CD853F"/>
              </a:solidFill>
            </c:spPr>
          </c:dPt>
          <c:dPt>
            <c:idx val="4"/>
            <c:invertIfNegative val="0"/>
            <c:bubble3D val="0"/>
            <c:spPr>
              <a:solidFill>
                <a:srgbClr val="B22222"/>
              </a:solidFill>
            </c:spPr>
          </c:dPt>
          <c:dPt>
            <c:idx val="5"/>
            <c:invertIfNegative val="0"/>
            <c:bubble3D val="0"/>
            <c:spPr>
              <a:solidFill>
                <a:srgbClr val="FFA500"/>
              </a:solidFill>
            </c:spPr>
          </c:dPt>
          <c:dLbls>
            <c:numFmt formatCode="0.0%" sourceLinked="0"/>
            <c:spPr>
              <a:noFill/>
              <a:ln>
                <a:noFill/>
              </a:ln>
              <a:effectLst/>
            </c:spPr>
            <c:txPr>
              <a:bodyPr/>
              <a:lstStyle/>
              <a:p>
                <a:pPr>
                  <a:defRPr sz="1000" b="0"/>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1 (svært relevant)</c:v>
                </c:pt>
                <c:pt idx="1">
                  <c:v>2</c:v>
                </c:pt>
                <c:pt idx="2">
                  <c:v>3</c:v>
                </c:pt>
                <c:pt idx="3">
                  <c:v>4</c:v>
                </c:pt>
                <c:pt idx="4">
                  <c:v>5 (ikkje relevant)</c:v>
                </c:pt>
                <c:pt idx="5">
                  <c:v>Veit ikkje </c:v>
                </c:pt>
              </c:strCache>
            </c:strRef>
          </c:cat>
          <c:val>
            <c:numRef>
              <c:f>Sheet1!$B$2:$B$7</c:f>
              <c:numCache>
                <c:formatCode>0.0%</c:formatCode>
                <c:ptCount val="6"/>
                <c:pt idx="0">
                  <c:v>0.13333333333333333</c:v>
                </c:pt>
                <c:pt idx="1">
                  <c:v>0.28888888888888886</c:v>
                </c:pt>
                <c:pt idx="2">
                  <c:v>0.28888888888888886</c:v>
                </c:pt>
                <c:pt idx="3">
                  <c:v>0.17777777777777778</c:v>
                </c:pt>
                <c:pt idx="4">
                  <c:v>6.6666666666666666E-2</c:v>
                </c:pt>
                <c:pt idx="5">
                  <c:v>4.4444444444444446E-2</c:v>
                </c:pt>
              </c:numCache>
            </c:numRef>
          </c:val>
        </c:ser>
        <c:dLbls>
          <c:showLegendKey val="0"/>
          <c:showVal val="0"/>
          <c:showCatName val="0"/>
          <c:showSerName val="0"/>
          <c:showPercent val="0"/>
          <c:showBubbleSize val="0"/>
        </c:dLbls>
        <c:gapWidth val="40"/>
        <c:axId val="97032448"/>
        <c:axId val="97030528"/>
      </c:barChart>
      <c:valAx>
        <c:axId val="97030528"/>
        <c:scaling>
          <c:orientation val="minMax"/>
          <c:max val="1"/>
        </c:scaling>
        <c:delete val="0"/>
        <c:axPos val="b"/>
        <c:majorGridlines>
          <c:spPr>
            <a:ln w="12700" cmpd="sng">
              <a:solidFill>
                <a:srgbClr val="D3D3D3"/>
              </a:solidFill>
              <a:prstDash val="solid"/>
            </a:ln>
          </c:spPr>
        </c:majorGridlines>
        <c:title>
          <c:tx>
            <c:rich>
              <a:bodyPr/>
              <a:lstStyle/>
              <a:p>
                <a:pPr>
                  <a:defRPr sz="1000" b="0"/>
                </a:pPr>
                <a:r>
                  <a:rPr lang="nb-NO"/>
                  <a:t>Percent</a:t>
                </a:r>
              </a:p>
            </c:rich>
          </c:tx>
          <c:overlay val="0"/>
        </c:title>
        <c:numFmt formatCode="0%" sourceLinked="0"/>
        <c:majorTickMark val="cross"/>
        <c:minorTickMark val="cross"/>
        <c:tickLblPos val="nextTo"/>
        <c:spPr>
          <a:ln>
            <a:noFill/>
          </a:ln>
        </c:spPr>
        <c:txPr>
          <a:bodyPr/>
          <a:lstStyle/>
          <a:p>
            <a:pPr>
              <a:defRPr sz="1000" b="0"/>
            </a:pPr>
            <a:endParaRPr lang="nb-NO"/>
          </a:p>
        </c:txPr>
        <c:crossAx val="97032448"/>
        <c:crosses val="max"/>
        <c:crossBetween val="between"/>
      </c:valAx>
      <c:catAx>
        <c:axId val="97032448"/>
        <c:scaling>
          <c:orientation val="maxMin"/>
        </c:scaling>
        <c:delete val="0"/>
        <c:axPos val="l"/>
        <c:numFmt formatCode="General" sourceLinked="1"/>
        <c:majorTickMark val="cross"/>
        <c:minorTickMark val="cross"/>
        <c:tickLblPos val="nextTo"/>
        <c:spPr>
          <a:ln>
            <a:noFill/>
          </a:ln>
        </c:spPr>
        <c:txPr>
          <a:bodyPr/>
          <a:lstStyle/>
          <a:p>
            <a:pPr>
              <a:defRPr sz="1000" b="0"/>
            </a:pPr>
            <a:endParaRPr lang="nb-NO"/>
          </a:p>
        </c:txPr>
        <c:crossAx val="97030528"/>
        <c:crosses val="autoZero"/>
        <c:auto val="1"/>
        <c:lblAlgn val="ctr"/>
        <c:lblOffset val="100"/>
        <c:noMultiLvlLbl val="1"/>
      </c:catAx>
    </c:plotArea>
    <c:plotVisOnly val="1"/>
    <c:dispBlanksAs val="zero"/>
    <c:showDLblsOverMax val="1"/>
  </c:chart>
  <c:txPr>
    <a:bodyPr/>
    <a:lstStyle/>
    <a:p>
      <a:pPr>
        <a:defRPr sz="1800"/>
      </a:pPr>
      <a:endParaRPr lang="nb-NO"/>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nb-NO"/>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tx>
            <c:strRef>
              <c:f>Sheet1!$B$1</c:f>
              <c:strCache>
                <c:ptCount val="1"/>
                <c:pt idx="0">
                  <c:v>Vil det vere aktuelt at to eller fleire av dine lærarar tar eit masterløp samtidig / i lag?</c:v>
                </c:pt>
              </c:strCache>
            </c:strRef>
          </c:tx>
          <c:spPr>
            <a:solidFill>
              <a:srgbClr val="4682B4"/>
            </a:solidFill>
            <a:ln>
              <a:solidFill>
                <a:srgbClr val="4682B4"/>
              </a:solidFill>
            </a:ln>
          </c:spPr>
          <c:invertIfNegative val="0"/>
          <c:dPt>
            <c:idx val="0"/>
            <c:invertIfNegative val="0"/>
            <c:bubble3D val="0"/>
            <c:spPr>
              <a:solidFill>
                <a:srgbClr val="4682B4"/>
              </a:solidFill>
            </c:spPr>
          </c:dPt>
          <c:dPt>
            <c:idx val="1"/>
            <c:invertIfNegative val="0"/>
            <c:bubble3D val="0"/>
            <c:spPr>
              <a:solidFill>
                <a:srgbClr val="9ACD32"/>
              </a:solidFill>
            </c:spPr>
          </c:dPt>
          <c:dPt>
            <c:idx val="2"/>
            <c:invertIfNegative val="0"/>
            <c:bubble3D val="0"/>
            <c:spPr>
              <a:solidFill>
                <a:srgbClr val="708090"/>
              </a:solidFill>
            </c:spPr>
          </c:dPt>
          <c:dLbls>
            <c:numFmt formatCode="0.0%" sourceLinked="0"/>
            <c:spPr>
              <a:noFill/>
              <a:ln>
                <a:noFill/>
              </a:ln>
              <a:effectLst/>
            </c:spPr>
            <c:txPr>
              <a:bodyPr/>
              <a:lstStyle/>
              <a:p>
                <a:pPr>
                  <a:defRPr sz="1000" b="0"/>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Ja</c:v>
                </c:pt>
                <c:pt idx="1">
                  <c:v>Nei</c:v>
                </c:pt>
                <c:pt idx="2">
                  <c:v>Veit ikkje</c:v>
                </c:pt>
              </c:strCache>
            </c:strRef>
          </c:cat>
          <c:val>
            <c:numRef>
              <c:f>Sheet1!$B$2:$B$4</c:f>
              <c:numCache>
                <c:formatCode>0.0%</c:formatCode>
                <c:ptCount val="3"/>
                <c:pt idx="0">
                  <c:v>0.64444444444444449</c:v>
                </c:pt>
                <c:pt idx="1">
                  <c:v>0.1111111111111111</c:v>
                </c:pt>
                <c:pt idx="2">
                  <c:v>0.24444444444444444</c:v>
                </c:pt>
              </c:numCache>
            </c:numRef>
          </c:val>
        </c:ser>
        <c:dLbls>
          <c:showLegendKey val="0"/>
          <c:showVal val="0"/>
          <c:showCatName val="0"/>
          <c:showSerName val="0"/>
          <c:showPercent val="0"/>
          <c:showBubbleSize val="0"/>
        </c:dLbls>
        <c:gapWidth val="40"/>
        <c:axId val="115303936"/>
        <c:axId val="115305472"/>
      </c:barChart>
      <c:catAx>
        <c:axId val="115303936"/>
        <c:scaling>
          <c:orientation val="minMax"/>
        </c:scaling>
        <c:delete val="0"/>
        <c:axPos val="b"/>
        <c:numFmt formatCode="General" sourceLinked="1"/>
        <c:majorTickMark val="cross"/>
        <c:minorTickMark val="cross"/>
        <c:tickLblPos val="nextTo"/>
        <c:spPr>
          <a:ln>
            <a:noFill/>
          </a:ln>
        </c:spPr>
        <c:txPr>
          <a:bodyPr/>
          <a:lstStyle/>
          <a:p>
            <a:pPr>
              <a:defRPr sz="1000" b="0"/>
            </a:pPr>
            <a:endParaRPr lang="nb-NO"/>
          </a:p>
        </c:txPr>
        <c:crossAx val="115305472"/>
        <c:crosses val="autoZero"/>
        <c:auto val="1"/>
        <c:lblAlgn val="ctr"/>
        <c:lblOffset val="100"/>
        <c:noMultiLvlLbl val="1"/>
      </c:catAx>
      <c:valAx>
        <c:axId val="115305472"/>
        <c:scaling>
          <c:orientation val="minMax"/>
          <c:max val="1"/>
        </c:scaling>
        <c:delete val="0"/>
        <c:axPos val="l"/>
        <c:majorGridlines>
          <c:spPr>
            <a:ln w="12700" cmpd="sng">
              <a:solidFill>
                <a:srgbClr val="D3D3D3"/>
              </a:solidFill>
              <a:prstDash val="solid"/>
            </a:ln>
          </c:spPr>
        </c:majorGridlines>
        <c:title>
          <c:tx>
            <c:rich>
              <a:bodyPr/>
              <a:lstStyle/>
              <a:p>
                <a:pPr>
                  <a:defRPr sz="1000" b="0"/>
                </a:pPr>
                <a:r>
                  <a:rPr lang="nb-NO"/>
                  <a:t>Percent</a:t>
                </a:r>
              </a:p>
            </c:rich>
          </c:tx>
          <c:overlay val="0"/>
        </c:title>
        <c:numFmt formatCode="0%" sourceLinked="0"/>
        <c:majorTickMark val="cross"/>
        <c:minorTickMark val="cross"/>
        <c:tickLblPos val="nextTo"/>
        <c:spPr>
          <a:ln>
            <a:noFill/>
          </a:ln>
        </c:spPr>
        <c:txPr>
          <a:bodyPr/>
          <a:lstStyle/>
          <a:p>
            <a:pPr>
              <a:defRPr sz="1000" b="0"/>
            </a:pPr>
            <a:endParaRPr lang="nb-NO"/>
          </a:p>
        </c:txPr>
        <c:crossAx val="115303936"/>
        <c:crosses val="autoZero"/>
        <c:crossBetween val="between"/>
      </c:valAx>
    </c:plotArea>
    <c:plotVisOnly val="1"/>
    <c:dispBlanksAs val="zero"/>
    <c:showDLblsOverMax val="1"/>
  </c:chart>
  <c:txPr>
    <a:bodyPr/>
    <a:lstStyle/>
    <a:p>
      <a:pPr>
        <a:defRPr sz="1800"/>
      </a:pPr>
      <a:endParaRPr lang="nb-NO"/>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nb-NO"/>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1"/>
        <c:ser>
          <c:idx val="0"/>
          <c:order val="0"/>
          <c:tx>
            <c:strRef>
              <c:f>Sheet1!$B$1</c:f>
              <c:strCache>
                <c:ptCount val="1"/>
                <c:pt idx="0">
                  <c:v> </c:v>
                </c:pt>
              </c:strCache>
            </c:strRef>
          </c:tx>
          <c:invertIfNegative val="0"/>
          <c:dPt>
            <c:idx val="0"/>
            <c:invertIfNegative val="0"/>
            <c:bubble3D val="0"/>
            <c:spPr>
              <a:solidFill>
                <a:srgbClr val="4682B4"/>
              </a:solidFill>
            </c:spPr>
          </c:dPt>
          <c:dPt>
            <c:idx val="1"/>
            <c:invertIfNegative val="0"/>
            <c:bubble3D val="0"/>
            <c:spPr>
              <a:solidFill>
                <a:srgbClr val="9ACD32"/>
              </a:solidFill>
            </c:spPr>
          </c:dPt>
          <c:dPt>
            <c:idx val="2"/>
            <c:invertIfNegative val="0"/>
            <c:bubble3D val="0"/>
            <c:spPr>
              <a:solidFill>
                <a:srgbClr val="708090"/>
              </a:solidFill>
            </c:spPr>
          </c:dPt>
          <c:dPt>
            <c:idx val="3"/>
            <c:invertIfNegative val="0"/>
            <c:bubble3D val="0"/>
            <c:spPr>
              <a:solidFill>
                <a:srgbClr val="CD853F"/>
              </a:solidFill>
            </c:spPr>
          </c:dPt>
          <c:dPt>
            <c:idx val="4"/>
            <c:invertIfNegative val="0"/>
            <c:bubble3D val="0"/>
            <c:spPr>
              <a:solidFill>
                <a:srgbClr val="B22222"/>
              </a:solidFill>
            </c:spPr>
          </c:dPt>
          <c:dLbls>
            <c:numFmt formatCode="0.00" sourceLinked="0"/>
            <c:spPr>
              <a:noFill/>
              <a:ln>
                <a:noFill/>
              </a:ln>
              <a:effectLst/>
            </c:spPr>
            <c:txPr>
              <a:bodyPr/>
              <a:lstStyle/>
              <a:p>
                <a:pPr>
                  <a:defRPr sz="1000" b="0"/>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Sheet1!$A$2:$A$6</c:f>
              <c:strCache>
                <c:ptCount val="5"/>
                <c:pt idx="0">
                  <c:v>At lærar får nedsett leseplikt/ undervisningstid</c:v>
                </c:pt>
                <c:pt idx="1">
                  <c:v>At reisekostnader vert dekka</c:v>
                </c:pt>
                <c:pt idx="2">
                  <c:v>At studieavgifter vert dekka</c:v>
                </c:pt>
                <c:pt idx="3">
                  <c:v>At lærar kan nytte delar av arbeidstida til arbeid med studiet</c:v>
                </c:pt>
                <c:pt idx="4">
                  <c:v>At lærar kan bruke eigen lærarpraksis som del av eit masterarbeid</c:v>
                </c:pt>
              </c:strCache>
            </c:strRef>
          </c:cat>
          <c:val>
            <c:numRef>
              <c:f>Sheet1!$B$2:$B$6</c:f>
              <c:numCache>
                <c:formatCode>0.00</c:formatCode>
                <c:ptCount val="5"/>
                <c:pt idx="0">
                  <c:v>1.7044999999999999</c:v>
                </c:pt>
                <c:pt idx="1">
                  <c:v>2.6743999999999999</c:v>
                </c:pt>
                <c:pt idx="2">
                  <c:v>2.0697999999999999</c:v>
                </c:pt>
                <c:pt idx="3">
                  <c:v>1.907</c:v>
                </c:pt>
                <c:pt idx="4">
                  <c:v>1.4186000000000001</c:v>
                </c:pt>
              </c:numCache>
            </c:numRef>
          </c:val>
        </c:ser>
        <c:dLbls>
          <c:showLegendKey val="0"/>
          <c:showVal val="0"/>
          <c:showCatName val="0"/>
          <c:showSerName val="0"/>
          <c:showPercent val="0"/>
          <c:showBubbleSize val="0"/>
        </c:dLbls>
        <c:gapWidth val="40"/>
        <c:axId val="115667712"/>
        <c:axId val="115665536"/>
      </c:barChart>
      <c:valAx>
        <c:axId val="115665536"/>
        <c:scaling>
          <c:orientation val="minMax"/>
          <c:max val="5"/>
          <c:min val="1"/>
        </c:scaling>
        <c:delete val="0"/>
        <c:axPos val="b"/>
        <c:majorGridlines>
          <c:spPr>
            <a:ln w="12700" cmpd="sng">
              <a:solidFill>
                <a:srgbClr val="D3D3D3"/>
              </a:solidFill>
              <a:prstDash val="solid"/>
            </a:ln>
          </c:spPr>
        </c:majorGridlines>
        <c:title>
          <c:tx>
            <c:rich>
              <a:bodyPr/>
              <a:lstStyle/>
              <a:p>
                <a:pPr>
                  <a:defRPr sz="1000" b="0"/>
                </a:pPr>
                <a:r>
                  <a:rPr lang="nb-NO"/>
                  <a:t>Average</a:t>
                </a:r>
              </a:p>
            </c:rich>
          </c:tx>
          <c:overlay val="0"/>
        </c:title>
        <c:numFmt formatCode="General" sourceLinked="0"/>
        <c:majorTickMark val="cross"/>
        <c:minorTickMark val="cross"/>
        <c:tickLblPos val="nextTo"/>
        <c:spPr>
          <a:ln>
            <a:noFill/>
          </a:ln>
        </c:spPr>
        <c:txPr>
          <a:bodyPr/>
          <a:lstStyle/>
          <a:p>
            <a:pPr>
              <a:defRPr sz="1000" b="0"/>
            </a:pPr>
            <a:endParaRPr lang="nb-NO"/>
          </a:p>
        </c:txPr>
        <c:crossAx val="115667712"/>
        <c:crosses val="max"/>
        <c:crossBetween val="between"/>
        <c:majorUnit val="1"/>
      </c:valAx>
      <c:catAx>
        <c:axId val="115667712"/>
        <c:scaling>
          <c:orientation val="maxMin"/>
        </c:scaling>
        <c:delete val="0"/>
        <c:axPos val="l"/>
        <c:numFmt formatCode="General" sourceLinked="1"/>
        <c:majorTickMark val="cross"/>
        <c:minorTickMark val="cross"/>
        <c:tickLblPos val="nextTo"/>
        <c:spPr>
          <a:ln>
            <a:noFill/>
          </a:ln>
        </c:spPr>
        <c:txPr>
          <a:bodyPr/>
          <a:lstStyle/>
          <a:p>
            <a:pPr>
              <a:defRPr sz="1000" b="0"/>
            </a:pPr>
            <a:endParaRPr lang="nb-NO"/>
          </a:p>
        </c:txPr>
        <c:crossAx val="115665536"/>
        <c:crosses val="autoZero"/>
        <c:auto val="1"/>
        <c:lblAlgn val="ctr"/>
        <c:lblOffset val="100"/>
        <c:noMultiLvlLbl val="1"/>
      </c:catAx>
    </c:plotArea>
    <c:plotVisOnly val="1"/>
    <c:dispBlanksAs val="zero"/>
    <c:showDLblsOverMax val="1"/>
  </c:chart>
  <c:txPr>
    <a:bodyPr/>
    <a:lstStyle/>
    <a:p>
      <a:pPr>
        <a:defRPr sz="1800"/>
      </a:pPr>
      <a:endParaRPr lang="nb-NO"/>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nb-NO"/>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1"/>
        <c:ser>
          <c:idx val="0"/>
          <c:order val="0"/>
          <c:tx>
            <c:strRef>
              <c:f>Sheet1!$B$1</c:f>
              <c:strCache>
                <c:ptCount val="1"/>
                <c:pt idx="0">
                  <c:v>At lærar får nedsett leseplikt/ undervisningstid</c:v>
                </c:pt>
              </c:strCache>
            </c:strRef>
          </c:tx>
          <c:spPr>
            <a:solidFill>
              <a:srgbClr val="4682B4"/>
            </a:solidFill>
            <a:ln>
              <a:solidFill>
                <a:srgbClr val="4682B4"/>
              </a:solidFill>
            </a:ln>
          </c:spPr>
          <c:invertIfNegative val="0"/>
          <c:dPt>
            <c:idx val="0"/>
            <c:invertIfNegative val="0"/>
            <c:bubble3D val="0"/>
            <c:spPr>
              <a:solidFill>
                <a:srgbClr val="4682B4"/>
              </a:solidFill>
            </c:spPr>
          </c:dPt>
          <c:dPt>
            <c:idx val="1"/>
            <c:invertIfNegative val="0"/>
            <c:bubble3D val="0"/>
            <c:spPr>
              <a:solidFill>
                <a:srgbClr val="9ACD32"/>
              </a:solidFill>
            </c:spPr>
          </c:dPt>
          <c:dPt>
            <c:idx val="2"/>
            <c:invertIfNegative val="0"/>
            <c:bubble3D val="0"/>
            <c:spPr>
              <a:solidFill>
                <a:srgbClr val="708090"/>
              </a:solidFill>
            </c:spPr>
          </c:dPt>
          <c:dPt>
            <c:idx val="3"/>
            <c:invertIfNegative val="0"/>
            <c:bubble3D val="0"/>
            <c:spPr>
              <a:solidFill>
                <a:srgbClr val="CD853F"/>
              </a:solidFill>
            </c:spPr>
          </c:dPt>
          <c:dPt>
            <c:idx val="4"/>
            <c:invertIfNegative val="0"/>
            <c:bubble3D val="0"/>
            <c:spPr>
              <a:solidFill>
                <a:srgbClr val="B22222"/>
              </a:solidFill>
            </c:spPr>
          </c:dPt>
          <c:dPt>
            <c:idx val="5"/>
            <c:invertIfNegative val="0"/>
            <c:bubble3D val="0"/>
            <c:spPr>
              <a:solidFill>
                <a:srgbClr val="FFA500"/>
              </a:solidFill>
            </c:spPr>
          </c:dPt>
          <c:dLbls>
            <c:numFmt formatCode="0.0%" sourceLinked="0"/>
            <c:spPr>
              <a:noFill/>
              <a:ln>
                <a:noFill/>
              </a:ln>
              <a:effectLst/>
            </c:spPr>
            <c:txPr>
              <a:bodyPr/>
              <a:lstStyle/>
              <a:p>
                <a:pPr>
                  <a:defRPr sz="1000" b="0"/>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1 (svært viktig)</c:v>
                </c:pt>
                <c:pt idx="1">
                  <c:v>2</c:v>
                </c:pt>
                <c:pt idx="2">
                  <c:v>3</c:v>
                </c:pt>
                <c:pt idx="3">
                  <c:v>4</c:v>
                </c:pt>
                <c:pt idx="4">
                  <c:v>5 (ikkje viktig)</c:v>
                </c:pt>
                <c:pt idx="5">
                  <c:v>Veit ikkje</c:v>
                </c:pt>
              </c:strCache>
            </c:strRef>
          </c:cat>
          <c:val>
            <c:numRef>
              <c:f>Sheet1!$B$2:$B$7</c:f>
              <c:numCache>
                <c:formatCode>0.0%</c:formatCode>
                <c:ptCount val="6"/>
                <c:pt idx="0">
                  <c:v>0.62222222222222223</c:v>
                </c:pt>
                <c:pt idx="1">
                  <c:v>0.2</c:v>
                </c:pt>
                <c:pt idx="2">
                  <c:v>4.4444444444444446E-2</c:v>
                </c:pt>
                <c:pt idx="3">
                  <c:v>4.4444444444444446E-2</c:v>
                </c:pt>
                <c:pt idx="4">
                  <c:v>6.6666666666666666E-2</c:v>
                </c:pt>
                <c:pt idx="5">
                  <c:v>2.2222222222222223E-2</c:v>
                </c:pt>
              </c:numCache>
            </c:numRef>
          </c:val>
        </c:ser>
        <c:dLbls>
          <c:showLegendKey val="0"/>
          <c:showVal val="0"/>
          <c:showCatName val="0"/>
          <c:showSerName val="0"/>
          <c:showPercent val="0"/>
          <c:showBubbleSize val="0"/>
        </c:dLbls>
        <c:gapWidth val="40"/>
        <c:axId val="115412352"/>
        <c:axId val="115410432"/>
      </c:barChart>
      <c:valAx>
        <c:axId val="115410432"/>
        <c:scaling>
          <c:orientation val="minMax"/>
          <c:max val="1"/>
        </c:scaling>
        <c:delete val="0"/>
        <c:axPos val="b"/>
        <c:majorGridlines>
          <c:spPr>
            <a:ln w="12700" cmpd="sng">
              <a:solidFill>
                <a:srgbClr val="D3D3D3"/>
              </a:solidFill>
              <a:prstDash val="solid"/>
            </a:ln>
          </c:spPr>
        </c:majorGridlines>
        <c:title>
          <c:tx>
            <c:rich>
              <a:bodyPr/>
              <a:lstStyle/>
              <a:p>
                <a:pPr>
                  <a:defRPr sz="1000" b="0"/>
                </a:pPr>
                <a:r>
                  <a:rPr lang="nb-NO"/>
                  <a:t>Percent</a:t>
                </a:r>
              </a:p>
            </c:rich>
          </c:tx>
          <c:overlay val="0"/>
        </c:title>
        <c:numFmt formatCode="0%" sourceLinked="0"/>
        <c:majorTickMark val="cross"/>
        <c:minorTickMark val="cross"/>
        <c:tickLblPos val="nextTo"/>
        <c:spPr>
          <a:ln>
            <a:noFill/>
          </a:ln>
        </c:spPr>
        <c:txPr>
          <a:bodyPr/>
          <a:lstStyle/>
          <a:p>
            <a:pPr>
              <a:defRPr sz="1000" b="0"/>
            </a:pPr>
            <a:endParaRPr lang="nb-NO"/>
          </a:p>
        </c:txPr>
        <c:crossAx val="115412352"/>
        <c:crosses val="max"/>
        <c:crossBetween val="between"/>
      </c:valAx>
      <c:catAx>
        <c:axId val="115412352"/>
        <c:scaling>
          <c:orientation val="maxMin"/>
        </c:scaling>
        <c:delete val="0"/>
        <c:axPos val="l"/>
        <c:numFmt formatCode="General" sourceLinked="1"/>
        <c:majorTickMark val="cross"/>
        <c:minorTickMark val="cross"/>
        <c:tickLblPos val="nextTo"/>
        <c:spPr>
          <a:ln>
            <a:noFill/>
          </a:ln>
        </c:spPr>
        <c:txPr>
          <a:bodyPr/>
          <a:lstStyle/>
          <a:p>
            <a:pPr>
              <a:defRPr sz="1000" b="0"/>
            </a:pPr>
            <a:endParaRPr lang="nb-NO"/>
          </a:p>
        </c:txPr>
        <c:crossAx val="115410432"/>
        <c:crosses val="autoZero"/>
        <c:auto val="1"/>
        <c:lblAlgn val="ctr"/>
        <c:lblOffset val="100"/>
        <c:noMultiLvlLbl val="1"/>
      </c:catAx>
    </c:plotArea>
    <c:plotVisOnly val="1"/>
    <c:dispBlanksAs val="zero"/>
    <c:showDLblsOverMax val="1"/>
  </c:chart>
  <c:txPr>
    <a:bodyPr/>
    <a:lstStyle/>
    <a:p>
      <a:pPr>
        <a:defRPr sz="1800"/>
      </a:pPr>
      <a:endParaRPr lang="nb-NO"/>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nb-NO"/>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1"/>
        <c:ser>
          <c:idx val="0"/>
          <c:order val="0"/>
          <c:tx>
            <c:strRef>
              <c:f>Sheet1!$B$1</c:f>
              <c:strCache>
                <c:ptCount val="1"/>
                <c:pt idx="0">
                  <c:v>At reisekostnader vert dekka</c:v>
                </c:pt>
              </c:strCache>
            </c:strRef>
          </c:tx>
          <c:spPr>
            <a:solidFill>
              <a:srgbClr val="4682B4"/>
            </a:solidFill>
            <a:ln>
              <a:solidFill>
                <a:srgbClr val="4682B4"/>
              </a:solidFill>
            </a:ln>
          </c:spPr>
          <c:invertIfNegative val="0"/>
          <c:dPt>
            <c:idx val="0"/>
            <c:invertIfNegative val="0"/>
            <c:bubble3D val="0"/>
            <c:spPr>
              <a:solidFill>
                <a:srgbClr val="4682B4"/>
              </a:solidFill>
            </c:spPr>
          </c:dPt>
          <c:dPt>
            <c:idx val="1"/>
            <c:invertIfNegative val="0"/>
            <c:bubble3D val="0"/>
            <c:spPr>
              <a:solidFill>
                <a:srgbClr val="9ACD32"/>
              </a:solidFill>
            </c:spPr>
          </c:dPt>
          <c:dPt>
            <c:idx val="2"/>
            <c:invertIfNegative val="0"/>
            <c:bubble3D val="0"/>
            <c:spPr>
              <a:solidFill>
                <a:srgbClr val="708090"/>
              </a:solidFill>
            </c:spPr>
          </c:dPt>
          <c:dPt>
            <c:idx val="3"/>
            <c:invertIfNegative val="0"/>
            <c:bubble3D val="0"/>
            <c:spPr>
              <a:solidFill>
                <a:srgbClr val="CD853F"/>
              </a:solidFill>
            </c:spPr>
          </c:dPt>
          <c:dPt>
            <c:idx val="4"/>
            <c:invertIfNegative val="0"/>
            <c:bubble3D val="0"/>
            <c:spPr>
              <a:solidFill>
                <a:srgbClr val="B22222"/>
              </a:solidFill>
            </c:spPr>
          </c:dPt>
          <c:dPt>
            <c:idx val="5"/>
            <c:invertIfNegative val="0"/>
            <c:bubble3D val="0"/>
            <c:spPr>
              <a:solidFill>
                <a:srgbClr val="FFA500"/>
              </a:solidFill>
            </c:spPr>
          </c:dPt>
          <c:dLbls>
            <c:numFmt formatCode="0.0%" sourceLinked="0"/>
            <c:spPr>
              <a:noFill/>
              <a:ln>
                <a:noFill/>
              </a:ln>
              <a:effectLst/>
            </c:spPr>
            <c:txPr>
              <a:bodyPr/>
              <a:lstStyle/>
              <a:p>
                <a:pPr>
                  <a:defRPr sz="1000" b="0"/>
                </a:pPr>
                <a:endParaRPr lang="nb-NO"/>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1 (svært viktig)</c:v>
                </c:pt>
                <c:pt idx="1">
                  <c:v>2</c:v>
                </c:pt>
                <c:pt idx="2">
                  <c:v>3</c:v>
                </c:pt>
                <c:pt idx="3">
                  <c:v>4</c:v>
                </c:pt>
                <c:pt idx="4">
                  <c:v>5 (ikkje viktig)</c:v>
                </c:pt>
                <c:pt idx="5">
                  <c:v>Veit ikkje</c:v>
                </c:pt>
              </c:strCache>
            </c:strRef>
          </c:cat>
          <c:val>
            <c:numRef>
              <c:f>Sheet1!$B$2:$B$7</c:f>
              <c:numCache>
                <c:formatCode>0.0%</c:formatCode>
                <c:ptCount val="6"/>
                <c:pt idx="0">
                  <c:v>0.26666666666666666</c:v>
                </c:pt>
                <c:pt idx="1">
                  <c:v>0.2</c:v>
                </c:pt>
                <c:pt idx="2">
                  <c:v>0.22222222222222221</c:v>
                </c:pt>
                <c:pt idx="3">
                  <c:v>0.1111111111111111</c:v>
                </c:pt>
                <c:pt idx="4">
                  <c:v>0.15555555555555556</c:v>
                </c:pt>
                <c:pt idx="5">
                  <c:v>4.4444444444444446E-2</c:v>
                </c:pt>
              </c:numCache>
            </c:numRef>
          </c:val>
        </c:ser>
        <c:dLbls>
          <c:showLegendKey val="0"/>
          <c:showVal val="0"/>
          <c:showCatName val="0"/>
          <c:showSerName val="0"/>
          <c:showPercent val="0"/>
          <c:showBubbleSize val="0"/>
        </c:dLbls>
        <c:gapWidth val="40"/>
        <c:axId val="115570560"/>
        <c:axId val="115568640"/>
      </c:barChart>
      <c:valAx>
        <c:axId val="115568640"/>
        <c:scaling>
          <c:orientation val="minMax"/>
          <c:max val="1"/>
        </c:scaling>
        <c:delete val="0"/>
        <c:axPos val="b"/>
        <c:majorGridlines>
          <c:spPr>
            <a:ln w="12700" cmpd="sng">
              <a:solidFill>
                <a:srgbClr val="D3D3D3"/>
              </a:solidFill>
              <a:prstDash val="solid"/>
            </a:ln>
          </c:spPr>
        </c:majorGridlines>
        <c:title>
          <c:tx>
            <c:rich>
              <a:bodyPr/>
              <a:lstStyle/>
              <a:p>
                <a:pPr>
                  <a:defRPr sz="1000" b="0"/>
                </a:pPr>
                <a:r>
                  <a:rPr lang="nb-NO"/>
                  <a:t>Percent</a:t>
                </a:r>
              </a:p>
            </c:rich>
          </c:tx>
          <c:overlay val="0"/>
        </c:title>
        <c:numFmt formatCode="0%" sourceLinked="0"/>
        <c:majorTickMark val="cross"/>
        <c:minorTickMark val="cross"/>
        <c:tickLblPos val="nextTo"/>
        <c:spPr>
          <a:ln>
            <a:noFill/>
          </a:ln>
        </c:spPr>
        <c:txPr>
          <a:bodyPr/>
          <a:lstStyle/>
          <a:p>
            <a:pPr>
              <a:defRPr sz="1000" b="0"/>
            </a:pPr>
            <a:endParaRPr lang="nb-NO"/>
          </a:p>
        </c:txPr>
        <c:crossAx val="115570560"/>
        <c:crosses val="max"/>
        <c:crossBetween val="between"/>
      </c:valAx>
      <c:catAx>
        <c:axId val="115570560"/>
        <c:scaling>
          <c:orientation val="maxMin"/>
        </c:scaling>
        <c:delete val="0"/>
        <c:axPos val="l"/>
        <c:numFmt formatCode="General" sourceLinked="1"/>
        <c:majorTickMark val="cross"/>
        <c:minorTickMark val="cross"/>
        <c:tickLblPos val="nextTo"/>
        <c:spPr>
          <a:ln>
            <a:noFill/>
          </a:ln>
        </c:spPr>
        <c:txPr>
          <a:bodyPr/>
          <a:lstStyle/>
          <a:p>
            <a:pPr>
              <a:defRPr sz="1000" b="0"/>
            </a:pPr>
            <a:endParaRPr lang="nb-NO"/>
          </a:p>
        </c:txPr>
        <c:crossAx val="115568640"/>
        <c:crosses val="autoZero"/>
        <c:auto val="1"/>
        <c:lblAlgn val="ctr"/>
        <c:lblOffset val="100"/>
        <c:noMultiLvlLbl val="1"/>
      </c:catAx>
    </c:plotArea>
    <c:plotVisOnly val="1"/>
    <c:dispBlanksAs val="zero"/>
    <c:showDLblsOverMax val="1"/>
  </c:chart>
  <c:txPr>
    <a:bodyPr/>
    <a:lstStyle/>
    <a:p>
      <a:pPr>
        <a:defRPr sz="1800"/>
      </a:pPr>
      <a:endParaRPr lang="nb-NO"/>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1"/>
            <a:ext cx="3170138" cy="479539"/>
          </a:xfrm>
          <a:prstGeom prst="rect">
            <a:avLst/>
          </a:prstGeom>
        </p:spPr>
        <p:txBody>
          <a:bodyPr vert="horz" lIns="90913" tIns="45457" rIns="90913" bIns="45457" rtlCol="0"/>
          <a:lstStyle>
            <a:lvl1pPr algn="l">
              <a:defRPr sz="1100"/>
            </a:lvl1pPr>
          </a:lstStyle>
          <a:p>
            <a:endParaRPr lang="nb-NO" dirty="0">
              <a:latin typeface="Arial" panose="020B0604020202020204" pitchFamily="34" charset="0"/>
            </a:endParaRPr>
          </a:p>
        </p:txBody>
      </p:sp>
      <p:sp>
        <p:nvSpPr>
          <p:cNvPr id="3" name="Date Placeholder 2"/>
          <p:cNvSpPr>
            <a:spLocks noGrp="1"/>
          </p:cNvSpPr>
          <p:nvPr>
            <p:ph type="dt" sz="quarter" idx="1"/>
          </p:nvPr>
        </p:nvSpPr>
        <p:spPr>
          <a:xfrm>
            <a:off x="4143427" y="1"/>
            <a:ext cx="3170138" cy="479539"/>
          </a:xfrm>
          <a:prstGeom prst="rect">
            <a:avLst/>
          </a:prstGeom>
        </p:spPr>
        <p:txBody>
          <a:bodyPr vert="horz" lIns="90913" tIns="45457" rIns="90913" bIns="45457" rtlCol="0"/>
          <a:lstStyle>
            <a:lvl1pPr algn="r">
              <a:defRPr sz="1100"/>
            </a:lvl1pPr>
          </a:lstStyle>
          <a:p>
            <a:fld id="{B4AD245C-091B-44E2-BFB0-BD94217887F7}" type="datetimeFigureOut">
              <a:rPr lang="nb-NO" smtClean="0">
                <a:latin typeface="Arial" panose="020B0604020202020204" pitchFamily="34" charset="0"/>
              </a:rPr>
              <a:t>24.05.2017</a:t>
            </a:fld>
            <a:endParaRPr lang="nb-NO" dirty="0">
              <a:latin typeface="Arial" panose="020B0604020202020204" pitchFamily="34" charset="0"/>
            </a:endParaRPr>
          </a:p>
        </p:txBody>
      </p:sp>
      <p:sp>
        <p:nvSpPr>
          <p:cNvPr id="4" name="Footer Placeholder 3"/>
          <p:cNvSpPr>
            <a:spLocks noGrp="1"/>
          </p:cNvSpPr>
          <p:nvPr>
            <p:ph type="ftr" sz="quarter" idx="2"/>
          </p:nvPr>
        </p:nvSpPr>
        <p:spPr>
          <a:xfrm>
            <a:off x="4" y="9120173"/>
            <a:ext cx="3170138" cy="479539"/>
          </a:xfrm>
          <a:prstGeom prst="rect">
            <a:avLst/>
          </a:prstGeom>
        </p:spPr>
        <p:txBody>
          <a:bodyPr vert="horz" lIns="90913" tIns="45457" rIns="90913" bIns="45457" rtlCol="0" anchor="b"/>
          <a:lstStyle>
            <a:lvl1pPr algn="l">
              <a:defRPr sz="1100"/>
            </a:lvl1pPr>
          </a:lstStyle>
          <a:p>
            <a:endParaRPr lang="nb-NO" dirty="0">
              <a:latin typeface="Arial" panose="020B0604020202020204" pitchFamily="34" charset="0"/>
            </a:endParaRPr>
          </a:p>
        </p:txBody>
      </p:sp>
      <p:sp>
        <p:nvSpPr>
          <p:cNvPr id="5" name="Slide Number Placeholder 4"/>
          <p:cNvSpPr>
            <a:spLocks noGrp="1"/>
          </p:cNvSpPr>
          <p:nvPr>
            <p:ph type="sldNum" sz="quarter" idx="3"/>
          </p:nvPr>
        </p:nvSpPr>
        <p:spPr>
          <a:xfrm>
            <a:off x="4143427" y="9120173"/>
            <a:ext cx="3170138" cy="479539"/>
          </a:xfrm>
          <a:prstGeom prst="rect">
            <a:avLst/>
          </a:prstGeom>
        </p:spPr>
        <p:txBody>
          <a:bodyPr vert="horz" lIns="90913" tIns="45457" rIns="90913" bIns="45457" rtlCol="0" anchor="b"/>
          <a:lstStyle>
            <a:lvl1pPr algn="r">
              <a:defRPr sz="1100"/>
            </a:lvl1pPr>
          </a:lstStyle>
          <a:p>
            <a:fld id="{9A913F39-CFF6-40F1-84D1-700840B41EAB}" type="slidenum">
              <a:rPr lang="nb-NO" smtClean="0">
                <a:latin typeface="Arial" panose="020B0604020202020204" pitchFamily="34" charset="0"/>
              </a:rPr>
              <a:t>‹#›</a:t>
            </a:fld>
            <a:endParaRPr lang="nb-NO" dirty="0">
              <a:latin typeface="Arial" panose="020B0604020202020204" pitchFamily="34" charset="0"/>
            </a:endParaRPr>
          </a:p>
        </p:txBody>
      </p:sp>
    </p:spTree>
    <p:extLst>
      <p:ext uri="{BB962C8B-B14F-4D97-AF65-F5344CB8AC3E}">
        <p14:creationId xmlns:p14="http://schemas.microsoft.com/office/powerpoint/2010/main" val="19548131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8478" tIns="49238" rIns="98478" bIns="49238" rtlCol="0"/>
          <a:lstStyle>
            <a:lvl1pPr algn="l">
              <a:defRPr sz="1200">
                <a:latin typeface="Arial" panose="020B0604020202020204" pitchFamily="34" charset="0"/>
              </a:defRPr>
            </a:lvl1pPr>
          </a:lstStyle>
          <a:p>
            <a:endParaRPr lang="nn-NO" dirty="0"/>
          </a:p>
        </p:txBody>
      </p:sp>
      <p:sp>
        <p:nvSpPr>
          <p:cNvPr id="3" name="Date Placeholder 2"/>
          <p:cNvSpPr>
            <a:spLocks noGrp="1"/>
          </p:cNvSpPr>
          <p:nvPr>
            <p:ph type="dt" idx="1"/>
          </p:nvPr>
        </p:nvSpPr>
        <p:spPr>
          <a:xfrm>
            <a:off x="4143589" y="1"/>
            <a:ext cx="3169920" cy="480060"/>
          </a:xfrm>
          <a:prstGeom prst="rect">
            <a:avLst/>
          </a:prstGeom>
        </p:spPr>
        <p:txBody>
          <a:bodyPr vert="horz" lIns="98478" tIns="49238" rIns="98478" bIns="49238" rtlCol="0"/>
          <a:lstStyle>
            <a:lvl1pPr algn="r">
              <a:defRPr sz="1200">
                <a:latin typeface="Arial" panose="020B0604020202020204" pitchFamily="34" charset="0"/>
              </a:defRPr>
            </a:lvl1pPr>
          </a:lstStyle>
          <a:p>
            <a:fld id="{0BA5BBE4-AEA3-489A-A28E-0C2FAF2506E3}" type="datetimeFigureOut">
              <a:rPr lang="nn-NO" smtClean="0"/>
              <a:pPr/>
              <a:t>24.05.2017</a:t>
            </a:fld>
            <a:endParaRPr lang="nn-NO" dirty="0"/>
          </a:p>
        </p:txBody>
      </p:sp>
      <p:sp>
        <p:nvSpPr>
          <p:cNvPr id="4" name="Slide Image Placeholder 3"/>
          <p:cNvSpPr>
            <a:spLocks noGrp="1" noRot="1" noChangeAspect="1"/>
          </p:cNvSpPr>
          <p:nvPr>
            <p:ph type="sldImg" idx="2"/>
          </p:nvPr>
        </p:nvSpPr>
        <p:spPr>
          <a:xfrm>
            <a:off x="1112838" y="720725"/>
            <a:ext cx="5089525" cy="3598863"/>
          </a:xfrm>
          <a:prstGeom prst="rect">
            <a:avLst/>
          </a:prstGeom>
          <a:noFill/>
          <a:ln w="12700">
            <a:solidFill>
              <a:prstClr val="black"/>
            </a:solidFill>
          </a:ln>
        </p:spPr>
        <p:txBody>
          <a:bodyPr vert="horz" lIns="98478" tIns="49238" rIns="98478" bIns="49238" rtlCol="0" anchor="ctr"/>
          <a:lstStyle/>
          <a:p>
            <a:endParaRPr lang="en-GB" dirty="0"/>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8478" tIns="49238" rIns="98478" bIns="49238" rtlCol="0">
            <a:normAutofit/>
          </a:bodyPr>
          <a:lstStyle/>
          <a:p>
            <a:pPr lvl="0"/>
            <a:r>
              <a:rPr lang="nn-NO" dirty="0" err="1" smtClean="0"/>
              <a:t>Click</a:t>
            </a:r>
            <a:r>
              <a:rPr lang="nn-NO" dirty="0" smtClean="0"/>
              <a:t> to </a:t>
            </a:r>
            <a:r>
              <a:rPr lang="nn-NO" dirty="0" err="1" smtClean="0"/>
              <a:t>edit</a:t>
            </a:r>
            <a:r>
              <a:rPr lang="nn-NO" dirty="0" smtClean="0"/>
              <a:t> Master </a:t>
            </a:r>
            <a:r>
              <a:rPr lang="nn-NO" dirty="0" err="1" smtClean="0"/>
              <a:t>text</a:t>
            </a:r>
            <a:r>
              <a:rPr lang="nn-NO" dirty="0" smtClean="0"/>
              <a:t> </a:t>
            </a:r>
            <a:r>
              <a:rPr lang="nn-NO" dirty="0" err="1" smtClean="0"/>
              <a:t>styles</a:t>
            </a:r>
            <a:endParaRPr lang="nn-NO" dirty="0" smtClean="0"/>
          </a:p>
          <a:p>
            <a:pPr lvl="1"/>
            <a:r>
              <a:rPr lang="nn-NO" dirty="0" smtClean="0"/>
              <a:t>Second level</a:t>
            </a:r>
          </a:p>
          <a:p>
            <a:pPr lvl="2"/>
            <a:r>
              <a:rPr lang="nn-NO" dirty="0" smtClean="0"/>
              <a:t>Third level</a:t>
            </a:r>
          </a:p>
          <a:p>
            <a:pPr lvl="3"/>
            <a:r>
              <a:rPr lang="nn-NO" dirty="0" err="1" smtClean="0"/>
              <a:t>Fourth</a:t>
            </a:r>
            <a:r>
              <a:rPr lang="nn-NO" dirty="0" smtClean="0"/>
              <a:t> level</a:t>
            </a:r>
          </a:p>
          <a:p>
            <a:pPr lvl="4"/>
            <a:r>
              <a:rPr lang="nn-NO" dirty="0" smtClean="0"/>
              <a:t>Fifth level</a:t>
            </a:r>
            <a:endParaRPr lang="nn-NO" dirty="0"/>
          </a:p>
        </p:txBody>
      </p:sp>
      <p:sp>
        <p:nvSpPr>
          <p:cNvPr id="6" name="Footer Placeholder 5"/>
          <p:cNvSpPr>
            <a:spLocks noGrp="1"/>
          </p:cNvSpPr>
          <p:nvPr>
            <p:ph type="ftr" sz="quarter" idx="4"/>
          </p:nvPr>
        </p:nvSpPr>
        <p:spPr>
          <a:xfrm>
            <a:off x="0" y="9119475"/>
            <a:ext cx="3169920" cy="480060"/>
          </a:xfrm>
          <a:prstGeom prst="rect">
            <a:avLst/>
          </a:prstGeom>
        </p:spPr>
        <p:txBody>
          <a:bodyPr vert="horz" lIns="98478" tIns="49238" rIns="98478" bIns="49238" rtlCol="0" anchor="b"/>
          <a:lstStyle>
            <a:lvl1pPr algn="l">
              <a:defRPr sz="1200">
                <a:latin typeface="Arial" panose="020B0604020202020204" pitchFamily="34" charset="0"/>
              </a:defRPr>
            </a:lvl1pPr>
          </a:lstStyle>
          <a:p>
            <a:endParaRPr lang="nn-NO" dirty="0"/>
          </a:p>
        </p:txBody>
      </p:sp>
      <p:sp>
        <p:nvSpPr>
          <p:cNvPr id="7" name="Slide Number Placeholder 6"/>
          <p:cNvSpPr>
            <a:spLocks noGrp="1"/>
          </p:cNvSpPr>
          <p:nvPr>
            <p:ph type="sldNum" sz="quarter" idx="5"/>
          </p:nvPr>
        </p:nvSpPr>
        <p:spPr>
          <a:xfrm>
            <a:off x="4143589" y="9119475"/>
            <a:ext cx="3169920" cy="480060"/>
          </a:xfrm>
          <a:prstGeom prst="rect">
            <a:avLst/>
          </a:prstGeom>
        </p:spPr>
        <p:txBody>
          <a:bodyPr vert="horz" lIns="98478" tIns="49238" rIns="98478" bIns="49238" rtlCol="0" anchor="b"/>
          <a:lstStyle>
            <a:lvl1pPr algn="r">
              <a:defRPr sz="1200">
                <a:latin typeface="Arial" panose="020B0604020202020204" pitchFamily="34" charset="0"/>
              </a:defRPr>
            </a:lvl1pPr>
          </a:lstStyle>
          <a:p>
            <a:fld id="{C0F4A2C8-6C88-4E71-83EE-698B9D4FE22F}" type="slidenum">
              <a:rPr lang="nn-NO" smtClean="0"/>
              <a:pPr/>
              <a:t>‹#›</a:t>
            </a:fld>
            <a:endParaRPr lang="nn-NO" dirty="0"/>
          </a:p>
        </p:txBody>
      </p:sp>
    </p:spTree>
    <p:extLst>
      <p:ext uri="{BB962C8B-B14F-4D97-AF65-F5344CB8AC3E}">
        <p14:creationId xmlns:p14="http://schemas.microsoft.com/office/powerpoint/2010/main" val="1904730299"/>
      </p:ext>
    </p:extLst>
  </p:cSld>
  <p:clrMap bg1="lt1" tx1="dk1" bg2="lt2" tx2="dk2" accent1="accent1" accent2="accent2" accent3="accent3" accent4="accent4" accent5="accent5" accent6="accent6" hlink="hlink" folHlink="folHlink"/>
  <p:hf hdr="0" ftr="0" dt="0"/>
  <p:notesStyle>
    <a:lvl1pPr marL="0" algn="l" defTabSz="787481" rtl="0" eaLnBrk="1" latinLnBrk="0" hangingPunct="1">
      <a:defRPr sz="1033" kern="1200">
        <a:solidFill>
          <a:schemeClr val="tx1"/>
        </a:solidFill>
        <a:latin typeface="Arial" panose="020B0604020202020204" pitchFamily="34" charset="0"/>
        <a:ea typeface="+mn-ea"/>
        <a:cs typeface="+mn-cs"/>
      </a:defRPr>
    </a:lvl1pPr>
    <a:lvl2pPr marL="393741" algn="l" defTabSz="787481" rtl="0" eaLnBrk="1" latinLnBrk="0" hangingPunct="1">
      <a:defRPr sz="1033" kern="1200">
        <a:solidFill>
          <a:schemeClr val="tx1"/>
        </a:solidFill>
        <a:latin typeface="Arial" panose="020B0604020202020204" pitchFamily="34" charset="0"/>
        <a:ea typeface="+mn-ea"/>
        <a:cs typeface="+mn-cs"/>
      </a:defRPr>
    </a:lvl2pPr>
    <a:lvl3pPr marL="787481" algn="l" defTabSz="787481" rtl="0" eaLnBrk="1" latinLnBrk="0" hangingPunct="1">
      <a:defRPr sz="1033" kern="1200">
        <a:solidFill>
          <a:schemeClr val="tx1"/>
        </a:solidFill>
        <a:latin typeface="Arial" panose="020B0604020202020204" pitchFamily="34" charset="0"/>
        <a:ea typeface="+mn-ea"/>
        <a:cs typeface="+mn-cs"/>
      </a:defRPr>
    </a:lvl3pPr>
    <a:lvl4pPr marL="1181222" algn="l" defTabSz="787481" rtl="0" eaLnBrk="1" latinLnBrk="0" hangingPunct="1">
      <a:defRPr sz="1033" kern="1200">
        <a:solidFill>
          <a:schemeClr val="tx1"/>
        </a:solidFill>
        <a:latin typeface="Arial" panose="020B0604020202020204" pitchFamily="34" charset="0"/>
        <a:ea typeface="+mn-ea"/>
        <a:cs typeface="+mn-cs"/>
      </a:defRPr>
    </a:lvl4pPr>
    <a:lvl5pPr marL="1574963" algn="l" defTabSz="787481" rtl="0" eaLnBrk="1" latinLnBrk="0" hangingPunct="1">
      <a:defRPr sz="1033" kern="1200">
        <a:solidFill>
          <a:schemeClr val="tx1"/>
        </a:solidFill>
        <a:latin typeface="Arial" panose="020B0604020202020204" pitchFamily="34" charset="0"/>
        <a:ea typeface="+mn-ea"/>
        <a:cs typeface="+mn-cs"/>
      </a:defRPr>
    </a:lvl5pPr>
    <a:lvl6pPr marL="1968703" algn="l" defTabSz="787481" rtl="0" eaLnBrk="1" latinLnBrk="0" hangingPunct="1">
      <a:defRPr sz="1033" kern="1200">
        <a:solidFill>
          <a:schemeClr val="tx1"/>
        </a:solidFill>
        <a:latin typeface="+mn-lt"/>
        <a:ea typeface="+mn-ea"/>
        <a:cs typeface="+mn-cs"/>
      </a:defRPr>
    </a:lvl6pPr>
    <a:lvl7pPr marL="2362444" algn="l" defTabSz="787481" rtl="0" eaLnBrk="1" latinLnBrk="0" hangingPunct="1">
      <a:defRPr sz="1033" kern="1200">
        <a:solidFill>
          <a:schemeClr val="tx1"/>
        </a:solidFill>
        <a:latin typeface="+mn-lt"/>
        <a:ea typeface="+mn-ea"/>
        <a:cs typeface="+mn-cs"/>
      </a:defRPr>
    </a:lvl7pPr>
    <a:lvl8pPr marL="2756184" algn="l" defTabSz="787481" rtl="0" eaLnBrk="1" latinLnBrk="0" hangingPunct="1">
      <a:defRPr sz="1033" kern="1200">
        <a:solidFill>
          <a:schemeClr val="tx1"/>
        </a:solidFill>
        <a:latin typeface="+mn-lt"/>
        <a:ea typeface="+mn-ea"/>
        <a:cs typeface="+mn-cs"/>
      </a:defRPr>
    </a:lvl8pPr>
    <a:lvl9pPr marL="3149925" algn="l" defTabSz="787481" rtl="0" eaLnBrk="1" latinLnBrk="0" hangingPunct="1">
      <a:defRPr sz="103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12838" y="720725"/>
            <a:ext cx="5089525" cy="3598863"/>
          </a:xfrm>
        </p:spPr>
      </p:sp>
      <p:sp>
        <p:nvSpPr>
          <p:cNvPr id="3" name="Notes Placeholder 2"/>
          <p:cNvSpPr>
            <a:spLocks noGrp="1"/>
          </p:cNvSpPr>
          <p:nvPr>
            <p:ph type="body" idx="1"/>
          </p:nvPr>
        </p:nvSpPr>
        <p:spPr/>
        <p:txBody>
          <a:bodyPr/>
          <a:lstStyle/>
          <a:p>
            <a:endParaRPr lang="nn-NO" dirty="0"/>
          </a:p>
        </p:txBody>
      </p:sp>
      <p:sp>
        <p:nvSpPr>
          <p:cNvPr id="4" name="Slide Number Placeholder 3"/>
          <p:cNvSpPr>
            <a:spLocks noGrp="1"/>
          </p:cNvSpPr>
          <p:nvPr>
            <p:ph type="sldNum" sz="quarter" idx="10"/>
          </p:nvPr>
        </p:nvSpPr>
        <p:spPr/>
        <p:txBody>
          <a:bodyPr/>
          <a:lstStyle/>
          <a:p>
            <a:fld id="{C0F4A2C8-6C88-4E71-83EE-698B9D4FE22F}" type="slidenum">
              <a:rPr lang="nn-NO" smtClean="0"/>
              <a:pPr/>
              <a:t>1</a:t>
            </a:fld>
            <a:endParaRPr lang="nn-NO" dirty="0"/>
          </a:p>
        </p:txBody>
      </p:sp>
    </p:spTree>
    <p:extLst>
      <p:ext uri="{BB962C8B-B14F-4D97-AF65-F5344CB8AC3E}">
        <p14:creationId xmlns:p14="http://schemas.microsoft.com/office/powerpoint/2010/main" val="3947094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n-NO" dirty="0"/>
          </a:p>
        </p:txBody>
      </p:sp>
      <p:sp>
        <p:nvSpPr>
          <p:cNvPr id="4" name="Slide Number Placeholder 3"/>
          <p:cNvSpPr>
            <a:spLocks noGrp="1"/>
          </p:cNvSpPr>
          <p:nvPr>
            <p:ph type="sldNum" sz="quarter" idx="10"/>
          </p:nvPr>
        </p:nvSpPr>
        <p:spPr/>
        <p:txBody>
          <a:bodyPr/>
          <a:lstStyle/>
          <a:p>
            <a:fld id="{C0F4A2C8-6C88-4E71-83EE-698B9D4FE22F}" type="slidenum">
              <a:rPr lang="nn-NO" smtClean="0"/>
              <a:pPr/>
              <a:t>10</a:t>
            </a:fld>
            <a:endParaRPr lang="nn-NO" dirty="0"/>
          </a:p>
        </p:txBody>
      </p:sp>
    </p:spTree>
    <p:extLst>
      <p:ext uri="{BB962C8B-B14F-4D97-AF65-F5344CB8AC3E}">
        <p14:creationId xmlns:p14="http://schemas.microsoft.com/office/powerpoint/2010/main" val="8130196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n-NO" dirty="0"/>
          </a:p>
        </p:txBody>
      </p:sp>
      <p:sp>
        <p:nvSpPr>
          <p:cNvPr id="4" name="Slide Number Placeholder 3"/>
          <p:cNvSpPr>
            <a:spLocks noGrp="1"/>
          </p:cNvSpPr>
          <p:nvPr>
            <p:ph type="sldNum" sz="quarter" idx="10"/>
          </p:nvPr>
        </p:nvSpPr>
        <p:spPr/>
        <p:txBody>
          <a:bodyPr/>
          <a:lstStyle/>
          <a:p>
            <a:fld id="{C0F4A2C8-6C88-4E71-83EE-698B9D4FE22F}" type="slidenum">
              <a:rPr lang="nn-NO" smtClean="0"/>
              <a:pPr/>
              <a:t>11</a:t>
            </a:fld>
            <a:endParaRPr lang="nn-NO" dirty="0"/>
          </a:p>
        </p:txBody>
      </p:sp>
    </p:spTree>
    <p:extLst>
      <p:ext uri="{BB962C8B-B14F-4D97-AF65-F5344CB8AC3E}">
        <p14:creationId xmlns:p14="http://schemas.microsoft.com/office/powerpoint/2010/main" val="9192765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n-NO" dirty="0"/>
          </a:p>
        </p:txBody>
      </p:sp>
      <p:sp>
        <p:nvSpPr>
          <p:cNvPr id="4" name="Slide Number Placeholder 3"/>
          <p:cNvSpPr>
            <a:spLocks noGrp="1"/>
          </p:cNvSpPr>
          <p:nvPr>
            <p:ph type="sldNum" sz="quarter" idx="10"/>
          </p:nvPr>
        </p:nvSpPr>
        <p:spPr/>
        <p:txBody>
          <a:bodyPr/>
          <a:lstStyle/>
          <a:p>
            <a:fld id="{C0F4A2C8-6C88-4E71-83EE-698B9D4FE22F}" type="slidenum">
              <a:rPr lang="nn-NO" smtClean="0"/>
              <a:pPr/>
              <a:t>12</a:t>
            </a:fld>
            <a:endParaRPr lang="nn-NO" dirty="0"/>
          </a:p>
        </p:txBody>
      </p:sp>
    </p:spTree>
    <p:extLst>
      <p:ext uri="{BB962C8B-B14F-4D97-AF65-F5344CB8AC3E}">
        <p14:creationId xmlns:p14="http://schemas.microsoft.com/office/powerpoint/2010/main" val="6704401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n-NO" dirty="0"/>
          </a:p>
        </p:txBody>
      </p:sp>
      <p:sp>
        <p:nvSpPr>
          <p:cNvPr id="4" name="Slide Number Placeholder 3"/>
          <p:cNvSpPr>
            <a:spLocks noGrp="1"/>
          </p:cNvSpPr>
          <p:nvPr>
            <p:ph type="sldNum" sz="quarter" idx="10"/>
          </p:nvPr>
        </p:nvSpPr>
        <p:spPr/>
        <p:txBody>
          <a:bodyPr/>
          <a:lstStyle/>
          <a:p>
            <a:fld id="{C0F4A2C8-6C88-4E71-83EE-698B9D4FE22F}" type="slidenum">
              <a:rPr lang="nn-NO" smtClean="0"/>
              <a:pPr/>
              <a:t>13</a:t>
            </a:fld>
            <a:endParaRPr lang="nn-NO" dirty="0"/>
          </a:p>
        </p:txBody>
      </p:sp>
    </p:spTree>
    <p:extLst>
      <p:ext uri="{BB962C8B-B14F-4D97-AF65-F5344CB8AC3E}">
        <p14:creationId xmlns:p14="http://schemas.microsoft.com/office/powerpoint/2010/main" val="19338081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n-NO" dirty="0"/>
          </a:p>
        </p:txBody>
      </p:sp>
      <p:sp>
        <p:nvSpPr>
          <p:cNvPr id="4" name="Slide Number Placeholder 3"/>
          <p:cNvSpPr>
            <a:spLocks noGrp="1"/>
          </p:cNvSpPr>
          <p:nvPr>
            <p:ph type="sldNum" sz="quarter" idx="10"/>
          </p:nvPr>
        </p:nvSpPr>
        <p:spPr/>
        <p:txBody>
          <a:bodyPr/>
          <a:lstStyle/>
          <a:p>
            <a:fld id="{C0F4A2C8-6C88-4E71-83EE-698B9D4FE22F}" type="slidenum">
              <a:rPr lang="nn-NO" smtClean="0"/>
              <a:pPr/>
              <a:t>14</a:t>
            </a:fld>
            <a:endParaRPr lang="nn-NO" dirty="0"/>
          </a:p>
        </p:txBody>
      </p:sp>
    </p:spTree>
    <p:extLst>
      <p:ext uri="{BB962C8B-B14F-4D97-AF65-F5344CB8AC3E}">
        <p14:creationId xmlns:p14="http://schemas.microsoft.com/office/powerpoint/2010/main" val="24946622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n-NO" dirty="0"/>
          </a:p>
        </p:txBody>
      </p:sp>
      <p:sp>
        <p:nvSpPr>
          <p:cNvPr id="4" name="Slide Number Placeholder 3"/>
          <p:cNvSpPr>
            <a:spLocks noGrp="1"/>
          </p:cNvSpPr>
          <p:nvPr>
            <p:ph type="sldNum" sz="quarter" idx="10"/>
          </p:nvPr>
        </p:nvSpPr>
        <p:spPr/>
        <p:txBody>
          <a:bodyPr/>
          <a:lstStyle/>
          <a:p>
            <a:fld id="{C0F4A2C8-6C88-4E71-83EE-698B9D4FE22F}" type="slidenum">
              <a:rPr lang="nn-NO" smtClean="0"/>
              <a:pPr/>
              <a:t>15</a:t>
            </a:fld>
            <a:endParaRPr lang="nn-NO" dirty="0"/>
          </a:p>
        </p:txBody>
      </p:sp>
    </p:spTree>
    <p:extLst>
      <p:ext uri="{BB962C8B-B14F-4D97-AF65-F5344CB8AC3E}">
        <p14:creationId xmlns:p14="http://schemas.microsoft.com/office/powerpoint/2010/main" val="34116593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n-NO" dirty="0"/>
          </a:p>
        </p:txBody>
      </p:sp>
      <p:sp>
        <p:nvSpPr>
          <p:cNvPr id="4" name="Slide Number Placeholder 3"/>
          <p:cNvSpPr>
            <a:spLocks noGrp="1"/>
          </p:cNvSpPr>
          <p:nvPr>
            <p:ph type="sldNum" sz="quarter" idx="10"/>
          </p:nvPr>
        </p:nvSpPr>
        <p:spPr/>
        <p:txBody>
          <a:bodyPr/>
          <a:lstStyle/>
          <a:p>
            <a:fld id="{C0F4A2C8-6C88-4E71-83EE-698B9D4FE22F}" type="slidenum">
              <a:rPr lang="nn-NO" smtClean="0"/>
              <a:pPr/>
              <a:t>16</a:t>
            </a:fld>
            <a:endParaRPr lang="nn-NO" dirty="0"/>
          </a:p>
        </p:txBody>
      </p:sp>
    </p:spTree>
    <p:extLst>
      <p:ext uri="{BB962C8B-B14F-4D97-AF65-F5344CB8AC3E}">
        <p14:creationId xmlns:p14="http://schemas.microsoft.com/office/powerpoint/2010/main" val="9530409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n-NO" dirty="0"/>
          </a:p>
        </p:txBody>
      </p:sp>
      <p:sp>
        <p:nvSpPr>
          <p:cNvPr id="4" name="Slide Number Placeholder 3"/>
          <p:cNvSpPr>
            <a:spLocks noGrp="1"/>
          </p:cNvSpPr>
          <p:nvPr>
            <p:ph type="sldNum" sz="quarter" idx="10"/>
          </p:nvPr>
        </p:nvSpPr>
        <p:spPr/>
        <p:txBody>
          <a:bodyPr/>
          <a:lstStyle/>
          <a:p>
            <a:fld id="{C0F4A2C8-6C88-4E71-83EE-698B9D4FE22F}" type="slidenum">
              <a:rPr lang="nn-NO" smtClean="0"/>
              <a:pPr/>
              <a:t>17</a:t>
            </a:fld>
            <a:endParaRPr lang="nn-NO" dirty="0"/>
          </a:p>
        </p:txBody>
      </p:sp>
    </p:spTree>
    <p:extLst>
      <p:ext uri="{BB962C8B-B14F-4D97-AF65-F5344CB8AC3E}">
        <p14:creationId xmlns:p14="http://schemas.microsoft.com/office/powerpoint/2010/main" val="28194633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n-NO" dirty="0"/>
          </a:p>
        </p:txBody>
      </p:sp>
      <p:sp>
        <p:nvSpPr>
          <p:cNvPr id="4" name="Slide Number Placeholder 3"/>
          <p:cNvSpPr>
            <a:spLocks noGrp="1"/>
          </p:cNvSpPr>
          <p:nvPr>
            <p:ph type="sldNum" sz="quarter" idx="10"/>
          </p:nvPr>
        </p:nvSpPr>
        <p:spPr/>
        <p:txBody>
          <a:bodyPr/>
          <a:lstStyle/>
          <a:p>
            <a:fld id="{C0F4A2C8-6C88-4E71-83EE-698B9D4FE22F}" type="slidenum">
              <a:rPr lang="nn-NO" smtClean="0"/>
              <a:pPr/>
              <a:t>18</a:t>
            </a:fld>
            <a:endParaRPr lang="nn-NO" dirty="0"/>
          </a:p>
        </p:txBody>
      </p:sp>
    </p:spTree>
    <p:extLst>
      <p:ext uri="{BB962C8B-B14F-4D97-AF65-F5344CB8AC3E}">
        <p14:creationId xmlns:p14="http://schemas.microsoft.com/office/powerpoint/2010/main" val="36963776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n-NO" dirty="0"/>
          </a:p>
        </p:txBody>
      </p:sp>
      <p:sp>
        <p:nvSpPr>
          <p:cNvPr id="4" name="Slide Number Placeholder 3"/>
          <p:cNvSpPr>
            <a:spLocks noGrp="1"/>
          </p:cNvSpPr>
          <p:nvPr>
            <p:ph type="sldNum" sz="quarter" idx="10"/>
          </p:nvPr>
        </p:nvSpPr>
        <p:spPr/>
        <p:txBody>
          <a:bodyPr/>
          <a:lstStyle/>
          <a:p>
            <a:fld id="{C0F4A2C8-6C88-4E71-83EE-698B9D4FE22F}" type="slidenum">
              <a:rPr lang="nn-NO" smtClean="0"/>
              <a:pPr/>
              <a:t>19</a:t>
            </a:fld>
            <a:endParaRPr lang="nn-NO" dirty="0"/>
          </a:p>
        </p:txBody>
      </p:sp>
    </p:spTree>
    <p:extLst>
      <p:ext uri="{BB962C8B-B14F-4D97-AF65-F5344CB8AC3E}">
        <p14:creationId xmlns:p14="http://schemas.microsoft.com/office/powerpoint/2010/main" val="2893015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n-NO" dirty="0"/>
          </a:p>
        </p:txBody>
      </p:sp>
      <p:sp>
        <p:nvSpPr>
          <p:cNvPr id="4" name="Slide Number Placeholder 3"/>
          <p:cNvSpPr>
            <a:spLocks noGrp="1"/>
          </p:cNvSpPr>
          <p:nvPr>
            <p:ph type="sldNum" sz="quarter" idx="10"/>
          </p:nvPr>
        </p:nvSpPr>
        <p:spPr/>
        <p:txBody>
          <a:bodyPr/>
          <a:lstStyle/>
          <a:p>
            <a:fld id="{C0F4A2C8-6C88-4E71-83EE-698B9D4FE22F}" type="slidenum">
              <a:rPr lang="nn-NO" smtClean="0"/>
              <a:pPr/>
              <a:t>2</a:t>
            </a:fld>
            <a:endParaRPr lang="nn-NO" dirty="0"/>
          </a:p>
        </p:txBody>
      </p:sp>
    </p:spTree>
    <p:extLst>
      <p:ext uri="{BB962C8B-B14F-4D97-AF65-F5344CB8AC3E}">
        <p14:creationId xmlns:p14="http://schemas.microsoft.com/office/powerpoint/2010/main" val="27878965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n-NO" dirty="0"/>
          </a:p>
        </p:txBody>
      </p:sp>
      <p:sp>
        <p:nvSpPr>
          <p:cNvPr id="4" name="Slide Number Placeholder 3"/>
          <p:cNvSpPr>
            <a:spLocks noGrp="1"/>
          </p:cNvSpPr>
          <p:nvPr>
            <p:ph type="sldNum" sz="quarter" idx="10"/>
          </p:nvPr>
        </p:nvSpPr>
        <p:spPr/>
        <p:txBody>
          <a:bodyPr/>
          <a:lstStyle/>
          <a:p>
            <a:fld id="{C0F4A2C8-6C88-4E71-83EE-698B9D4FE22F}" type="slidenum">
              <a:rPr lang="nn-NO" smtClean="0"/>
              <a:pPr/>
              <a:t>20</a:t>
            </a:fld>
            <a:endParaRPr lang="nn-NO" dirty="0"/>
          </a:p>
        </p:txBody>
      </p:sp>
    </p:spTree>
    <p:extLst>
      <p:ext uri="{BB962C8B-B14F-4D97-AF65-F5344CB8AC3E}">
        <p14:creationId xmlns:p14="http://schemas.microsoft.com/office/powerpoint/2010/main" val="15837820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n-NO" dirty="0"/>
          </a:p>
        </p:txBody>
      </p:sp>
      <p:sp>
        <p:nvSpPr>
          <p:cNvPr id="4" name="Slide Number Placeholder 3"/>
          <p:cNvSpPr>
            <a:spLocks noGrp="1"/>
          </p:cNvSpPr>
          <p:nvPr>
            <p:ph type="sldNum" sz="quarter" idx="10"/>
          </p:nvPr>
        </p:nvSpPr>
        <p:spPr/>
        <p:txBody>
          <a:bodyPr/>
          <a:lstStyle/>
          <a:p>
            <a:fld id="{C0F4A2C8-6C88-4E71-83EE-698B9D4FE22F}" type="slidenum">
              <a:rPr lang="nn-NO" smtClean="0"/>
              <a:pPr/>
              <a:t>21</a:t>
            </a:fld>
            <a:endParaRPr lang="nn-NO" dirty="0"/>
          </a:p>
        </p:txBody>
      </p:sp>
    </p:spTree>
    <p:extLst>
      <p:ext uri="{BB962C8B-B14F-4D97-AF65-F5344CB8AC3E}">
        <p14:creationId xmlns:p14="http://schemas.microsoft.com/office/powerpoint/2010/main" val="12858080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n-NO" dirty="0"/>
          </a:p>
        </p:txBody>
      </p:sp>
      <p:sp>
        <p:nvSpPr>
          <p:cNvPr id="4" name="Slide Number Placeholder 3"/>
          <p:cNvSpPr>
            <a:spLocks noGrp="1"/>
          </p:cNvSpPr>
          <p:nvPr>
            <p:ph type="sldNum" sz="quarter" idx="10"/>
          </p:nvPr>
        </p:nvSpPr>
        <p:spPr/>
        <p:txBody>
          <a:bodyPr/>
          <a:lstStyle/>
          <a:p>
            <a:fld id="{C0F4A2C8-6C88-4E71-83EE-698B9D4FE22F}" type="slidenum">
              <a:rPr lang="nn-NO" smtClean="0"/>
              <a:pPr/>
              <a:t>22</a:t>
            </a:fld>
            <a:endParaRPr lang="nn-NO" dirty="0"/>
          </a:p>
        </p:txBody>
      </p:sp>
    </p:spTree>
    <p:extLst>
      <p:ext uri="{BB962C8B-B14F-4D97-AF65-F5344CB8AC3E}">
        <p14:creationId xmlns:p14="http://schemas.microsoft.com/office/powerpoint/2010/main" val="12176319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n-NO" dirty="0"/>
          </a:p>
        </p:txBody>
      </p:sp>
      <p:sp>
        <p:nvSpPr>
          <p:cNvPr id="4" name="Slide Number Placeholder 3"/>
          <p:cNvSpPr>
            <a:spLocks noGrp="1"/>
          </p:cNvSpPr>
          <p:nvPr>
            <p:ph type="sldNum" sz="quarter" idx="10"/>
          </p:nvPr>
        </p:nvSpPr>
        <p:spPr/>
        <p:txBody>
          <a:bodyPr/>
          <a:lstStyle/>
          <a:p>
            <a:fld id="{C0F4A2C8-6C88-4E71-83EE-698B9D4FE22F}" type="slidenum">
              <a:rPr lang="nn-NO" smtClean="0"/>
              <a:pPr/>
              <a:t>23</a:t>
            </a:fld>
            <a:endParaRPr lang="nn-NO" dirty="0"/>
          </a:p>
        </p:txBody>
      </p:sp>
    </p:spTree>
    <p:extLst>
      <p:ext uri="{BB962C8B-B14F-4D97-AF65-F5344CB8AC3E}">
        <p14:creationId xmlns:p14="http://schemas.microsoft.com/office/powerpoint/2010/main" val="8018680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n-NO" dirty="0"/>
          </a:p>
        </p:txBody>
      </p:sp>
      <p:sp>
        <p:nvSpPr>
          <p:cNvPr id="4" name="Slide Number Placeholder 3"/>
          <p:cNvSpPr>
            <a:spLocks noGrp="1"/>
          </p:cNvSpPr>
          <p:nvPr>
            <p:ph type="sldNum" sz="quarter" idx="10"/>
          </p:nvPr>
        </p:nvSpPr>
        <p:spPr/>
        <p:txBody>
          <a:bodyPr/>
          <a:lstStyle/>
          <a:p>
            <a:fld id="{C0F4A2C8-6C88-4E71-83EE-698B9D4FE22F}" type="slidenum">
              <a:rPr lang="nn-NO" smtClean="0"/>
              <a:pPr/>
              <a:t>24</a:t>
            </a:fld>
            <a:endParaRPr lang="nn-NO" dirty="0"/>
          </a:p>
        </p:txBody>
      </p:sp>
    </p:spTree>
    <p:extLst>
      <p:ext uri="{BB962C8B-B14F-4D97-AF65-F5344CB8AC3E}">
        <p14:creationId xmlns:p14="http://schemas.microsoft.com/office/powerpoint/2010/main" val="19087213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n-NO" dirty="0"/>
          </a:p>
        </p:txBody>
      </p:sp>
      <p:sp>
        <p:nvSpPr>
          <p:cNvPr id="4" name="Slide Number Placeholder 3"/>
          <p:cNvSpPr>
            <a:spLocks noGrp="1"/>
          </p:cNvSpPr>
          <p:nvPr>
            <p:ph type="sldNum" sz="quarter" idx="10"/>
          </p:nvPr>
        </p:nvSpPr>
        <p:spPr/>
        <p:txBody>
          <a:bodyPr/>
          <a:lstStyle/>
          <a:p>
            <a:fld id="{C0F4A2C8-6C88-4E71-83EE-698B9D4FE22F}" type="slidenum">
              <a:rPr lang="nn-NO" smtClean="0"/>
              <a:pPr/>
              <a:t>25</a:t>
            </a:fld>
            <a:endParaRPr lang="nn-NO" dirty="0"/>
          </a:p>
        </p:txBody>
      </p:sp>
    </p:spTree>
    <p:extLst>
      <p:ext uri="{BB962C8B-B14F-4D97-AF65-F5344CB8AC3E}">
        <p14:creationId xmlns:p14="http://schemas.microsoft.com/office/powerpoint/2010/main" val="34961002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n-NO" dirty="0"/>
          </a:p>
        </p:txBody>
      </p:sp>
      <p:sp>
        <p:nvSpPr>
          <p:cNvPr id="4" name="Slide Number Placeholder 3"/>
          <p:cNvSpPr>
            <a:spLocks noGrp="1"/>
          </p:cNvSpPr>
          <p:nvPr>
            <p:ph type="sldNum" sz="quarter" idx="10"/>
          </p:nvPr>
        </p:nvSpPr>
        <p:spPr/>
        <p:txBody>
          <a:bodyPr/>
          <a:lstStyle/>
          <a:p>
            <a:fld id="{C0F4A2C8-6C88-4E71-83EE-698B9D4FE22F}" type="slidenum">
              <a:rPr lang="nn-NO" smtClean="0"/>
              <a:pPr/>
              <a:t>26</a:t>
            </a:fld>
            <a:endParaRPr lang="nn-NO" dirty="0"/>
          </a:p>
        </p:txBody>
      </p:sp>
    </p:spTree>
    <p:extLst>
      <p:ext uri="{BB962C8B-B14F-4D97-AF65-F5344CB8AC3E}">
        <p14:creationId xmlns:p14="http://schemas.microsoft.com/office/powerpoint/2010/main" val="16631476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n-NO" dirty="0"/>
          </a:p>
        </p:txBody>
      </p:sp>
      <p:sp>
        <p:nvSpPr>
          <p:cNvPr id="4" name="Slide Number Placeholder 3"/>
          <p:cNvSpPr>
            <a:spLocks noGrp="1"/>
          </p:cNvSpPr>
          <p:nvPr>
            <p:ph type="sldNum" sz="quarter" idx="10"/>
          </p:nvPr>
        </p:nvSpPr>
        <p:spPr/>
        <p:txBody>
          <a:bodyPr/>
          <a:lstStyle/>
          <a:p>
            <a:fld id="{C0F4A2C8-6C88-4E71-83EE-698B9D4FE22F}" type="slidenum">
              <a:rPr lang="nn-NO" smtClean="0"/>
              <a:pPr/>
              <a:t>27</a:t>
            </a:fld>
            <a:endParaRPr lang="nn-NO" dirty="0"/>
          </a:p>
        </p:txBody>
      </p:sp>
    </p:spTree>
    <p:extLst>
      <p:ext uri="{BB962C8B-B14F-4D97-AF65-F5344CB8AC3E}">
        <p14:creationId xmlns:p14="http://schemas.microsoft.com/office/powerpoint/2010/main" val="38206813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n-NO" dirty="0"/>
          </a:p>
        </p:txBody>
      </p:sp>
      <p:sp>
        <p:nvSpPr>
          <p:cNvPr id="4" name="Slide Number Placeholder 3"/>
          <p:cNvSpPr>
            <a:spLocks noGrp="1"/>
          </p:cNvSpPr>
          <p:nvPr>
            <p:ph type="sldNum" sz="quarter" idx="10"/>
          </p:nvPr>
        </p:nvSpPr>
        <p:spPr/>
        <p:txBody>
          <a:bodyPr/>
          <a:lstStyle/>
          <a:p>
            <a:fld id="{C0F4A2C8-6C88-4E71-83EE-698B9D4FE22F}" type="slidenum">
              <a:rPr lang="nn-NO" smtClean="0"/>
              <a:pPr/>
              <a:t>28</a:t>
            </a:fld>
            <a:endParaRPr lang="nn-NO" dirty="0"/>
          </a:p>
        </p:txBody>
      </p:sp>
    </p:spTree>
    <p:extLst>
      <p:ext uri="{BB962C8B-B14F-4D97-AF65-F5344CB8AC3E}">
        <p14:creationId xmlns:p14="http://schemas.microsoft.com/office/powerpoint/2010/main" val="15326321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n-NO" dirty="0"/>
          </a:p>
        </p:txBody>
      </p:sp>
      <p:sp>
        <p:nvSpPr>
          <p:cNvPr id="4" name="Slide Number Placeholder 3"/>
          <p:cNvSpPr>
            <a:spLocks noGrp="1"/>
          </p:cNvSpPr>
          <p:nvPr>
            <p:ph type="sldNum" sz="quarter" idx="10"/>
          </p:nvPr>
        </p:nvSpPr>
        <p:spPr/>
        <p:txBody>
          <a:bodyPr/>
          <a:lstStyle/>
          <a:p>
            <a:fld id="{C0F4A2C8-6C88-4E71-83EE-698B9D4FE22F}" type="slidenum">
              <a:rPr lang="nn-NO" smtClean="0"/>
              <a:pPr/>
              <a:t>29</a:t>
            </a:fld>
            <a:endParaRPr lang="nn-NO" dirty="0"/>
          </a:p>
        </p:txBody>
      </p:sp>
    </p:spTree>
    <p:extLst>
      <p:ext uri="{BB962C8B-B14F-4D97-AF65-F5344CB8AC3E}">
        <p14:creationId xmlns:p14="http://schemas.microsoft.com/office/powerpoint/2010/main" val="1913217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n-NO" dirty="0"/>
          </a:p>
        </p:txBody>
      </p:sp>
      <p:sp>
        <p:nvSpPr>
          <p:cNvPr id="4" name="Slide Number Placeholder 3"/>
          <p:cNvSpPr>
            <a:spLocks noGrp="1"/>
          </p:cNvSpPr>
          <p:nvPr>
            <p:ph type="sldNum" sz="quarter" idx="10"/>
          </p:nvPr>
        </p:nvSpPr>
        <p:spPr/>
        <p:txBody>
          <a:bodyPr/>
          <a:lstStyle/>
          <a:p>
            <a:fld id="{C0F4A2C8-6C88-4E71-83EE-698B9D4FE22F}" type="slidenum">
              <a:rPr lang="nn-NO" smtClean="0"/>
              <a:pPr/>
              <a:t>3</a:t>
            </a:fld>
            <a:endParaRPr lang="nn-NO" dirty="0"/>
          </a:p>
        </p:txBody>
      </p:sp>
    </p:spTree>
    <p:extLst>
      <p:ext uri="{BB962C8B-B14F-4D97-AF65-F5344CB8AC3E}">
        <p14:creationId xmlns:p14="http://schemas.microsoft.com/office/powerpoint/2010/main" val="22507877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n-NO" dirty="0"/>
          </a:p>
        </p:txBody>
      </p:sp>
      <p:sp>
        <p:nvSpPr>
          <p:cNvPr id="4" name="Slide Number Placeholder 3"/>
          <p:cNvSpPr>
            <a:spLocks noGrp="1"/>
          </p:cNvSpPr>
          <p:nvPr>
            <p:ph type="sldNum" sz="quarter" idx="10"/>
          </p:nvPr>
        </p:nvSpPr>
        <p:spPr/>
        <p:txBody>
          <a:bodyPr/>
          <a:lstStyle/>
          <a:p>
            <a:fld id="{C0F4A2C8-6C88-4E71-83EE-698B9D4FE22F}" type="slidenum">
              <a:rPr lang="nn-NO" smtClean="0"/>
              <a:pPr/>
              <a:t>30</a:t>
            </a:fld>
            <a:endParaRPr lang="nn-NO" dirty="0"/>
          </a:p>
        </p:txBody>
      </p:sp>
    </p:spTree>
    <p:extLst>
      <p:ext uri="{BB962C8B-B14F-4D97-AF65-F5344CB8AC3E}">
        <p14:creationId xmlns:p14="http://schemas.microsoft.com/office/powerpoint/2010/main" val="4264584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n-NO" dirty="0"/>
          </a:p>
        </p:txBody>
      </p:sp>
      <p:sp>
        <p:nvSpPr>
          <p:cNvPr id="4" name="Slide Number Placeholder 3"/>
          <p:cNvSpPr>
            <a:spLocks noGrp="1"/>
          </p:cNvSpPr>
          <p:nvPr>
            <p:ph type="sldNum" sz="quarter" idx="10"/>
          </p:nvPr>
        </p:nvSpPr>
        <p:spPr/>
        <p:txBody>
          <a:bodyPr/>
          <a:lstStyle/>
          <a:p>
            <a:fld id="{C0F4A2C8-6C88-4E71-83EE-698B9D4FE22F}" type="slidenum">
              <a:rPr lang="nn-NO" smtClean="0"/>
              <a:pPr/>
              <a:t>31</a:t>
            </a:fld>
            <a:endParaRPr lang="nn-NO" dirty="0"/>
          </a:p>
        </p:txBody>
      </p:sp>
    </p:spTree>
    <p:extLst>
      <p:ext uri="{BB962C8B-B14F-4D97-AF65-F5344CB8AC3E}">
        <p14:creationId xmlns:p14="http://schemas.microsoft.com/office/powerpoint/2010/main" val="34303008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n-NO" dirty="0"/>
          </a:p>
        </p:txBody>
      </p:sp>
      <p:sp>
        <p:nvSpPr>
          <p:cNvPr id="4" name="Slide Number Placeholder 3"/>
          <p:cNvSpPr>
            <a:spLocks noGrp="1"/>
          </p:cNvSpPr>
          <p:nvPr>
            <p:ph type="sldNum" sz="quarter" idx="10"/>
          </p:nvPr>
        </p:nvSpPr>
        <p:spPr/>
        <p:txBody>
          <a:bodyPr/>
          <a:lstStyle/>
          <a:p>
            <a:fld id="{C0F4A2C8-6C88-4E71-83EE-698B9D4FE22F}" type="slidenum">
              <a:rPr lang="nn-NO" smtClean="0"/>
              <a:pPr/>
              <a:t>32</a:t>
            </a:fld>
            <a:endParaRPr lang="nn-NO" dirty="0"/>
          </a:p>
        </p:txBody>
      </p:sp>
    </p:spTree>
    <p:extLst>
      <p:ext uri="{BB962C8B-B14F-4D97-AF65-F5344CB8AC3E}">
        <p14:creationId xmlns:p14="http://schemas.microsoft.com/office/powerpoint/2010/main" val="15776787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n-NO" dirty="0"/>
          </a:p>
        </p:txBody>
      </p:sp>
      <p:sp>
        <p:nvSpPr>
          <p:cNvPr id="4" name="Slide Number Placeholder 3"/>
          <p:cNvSpPr>
            <a:spLocks noGrp="1"/>
          </p:cNvSpPr>
          <p:nvPr>
            <p:ph type="sldNum" sz="quarter" idx="10"/>
          </p:nvPr>
        </p:nvSpPr>
        <p:spPr/>
        <p:txBody>
          <a:bodyPr/>
          <a:lstStyle/>
          <a:p>
            <a:fld id="{C0F4A2C8-6C88-4E71-83EE-698B9D4FE22F}" type="slidenum">
              <a:rPr lang="nn-NO" smtClean="0"/>
              <a:pPr/>
              <a:t>33</a:t>
            </a:fld>
            <a:endParaRPr lang="nn-NO" dirty="0"/>
          </a:p>
        </p:txBody>
      </p:sp>
    </p:spTree>
    <p:extLst>
      <p:ext uri="{BB962C8B-B14F-4D97-AF65-F5344CB8AC3E}">
        <p14:creationId xmlns:p14="http://schemas.microsoft.com/office/powerpoint/2010/main" val="16974635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n-NO" dirty="0"/>
          </a:p>
        </p:txBody>
      </p:sp>
      <p:sp>
        <p:nvSpPr>
          <p:cNvPr id="4" name="Slide Number Placeholder 3"/>
          <p:cNvSpPr>
            <a:spLocks noGrp="1"/>
          </p:cNvSpPr>
          <p:nvPr>
            <p:ph type="sldNum" sz="quarter" idx="10"/>
          </p:nvPr>
        </p:nvSpPr>
        <p:spPr/>
        <p:txBody>
          <a:bodyPr/>
          <a:lstStyle/>
          <a:p>
            <a:fld id="{C0F4A2C8-6C88-4E71-83EE-698B9D4FE22F}" type="slidenum">
              <a:rPr lang="nn-NO" smtClean="0"/>
              <a:pPr/>
              <a:t>34</a:t>
            </a:fld>
            <a:endParaRPr lang="nn-NO" dirty="0"/>
          </a:p>
        </p:txBody>
      </p:sp>
    </p:spTree>
    <p:extLst>
      <p:ext uri="{BB962C8B-B14F-4D97-AF65-F5344CB8AC3E}">
        <p14:creationId xmlns:p14="http://schemas.microsoft.com/office/powerpoint/2010/main" val="2369402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n-NO" dirty="0"/>
          </a:p>
        </p:txBody>
      </p:sp>
      <p:sp>
        <p:nvSpPr>
          <p:cNvPr id="4" name="Slide Number Placeholder 3"/>
          <p:cNvSpPr>
            <a:spLocks noGrp="1"/>
          </p:cNvSpPr>
          <p:nvPr>
            <p:ph type="sldNum" sz="quarter" idx="10"/>
          </p:nvPr>
        </p:nvSpPr>
        <p:spPr/>
        <p:txBody>
          <a:bodyPr/>
          <a:lstStyle/>
          <a:p>
            <a:fld id="{C0F4A2C8-6C88-4E71-83EE-698B9D4FE22F}" type="slidenum">
              <a:rPr lang="nn-NO" smtClean="0"/>
              <a:pPr/>
              <a:t>4</a:t>
            </a:fld>
            <a:endParaRPr lang="nn-NO" dirty="0"/>
          </a:p>
        </p:txBody>
      </p:sp>
    </p:spTree>
    <p:extLst>
      <p:ext uri="{BB962C8B-B14F-4D97-AF65-F5344CB8AC3E}">
        <p14:creationId xmlns:p14="http://schemas.microsoft.com/office/powerpoint/2010/main" val="564618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n-NO" dirty="0"/>
          </a:p>
        </p:txBody>
      </p:sp>
      <p:sp>
        <p:nvSpPr>
          <p:cNvPr id="4" name="Slide Number Placeholder 3"/>
          <p:cNvSpPr>
            <a:spLocks noGrp="1"/>
          </p:cNvSpPr>
          <p:nvPr>
            <p:ph type="sldNum" sz="quarter" idx="10"/>
          </p:nvPr>
        </p:nvSpPr>
        <p:spPr/>
        <p:txBody>
          <a:bodyPr/>
          <a:lstStyle/>
          <a:p>
            <a:fld id="{C0F4A2C8-6C88-4E71-83EE-698B9D4FE22F}" type="slidenum">
              <a:rPr lang="nn-NO" smtClean="0"/>
              <a:pPr/>
              <a:t>5</a:t>
            </a:fld>
            <a:endParaRPr lang="nn-NO" dirty="0"/>
          </a:p>
        </p:txBody>
      </p:sp>
    </p:spTree>
    <p:extLst>
      <p:ext uri="{BB962C8B-B14F-4D97-AF65-F5344CB8AC3E}">
        <p14:creationId xmlns:p14="http://schemas.microsoft.com/office/powerpoint/2010/main" val="3684271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n-NO" dirty="0"/>
          </a:p>
        </p:txBody>
      </p:sp>
      <p:sp>
        <p:nvSpPr>
          <p:cNvPr id="4" name="Slide Number Placeholder 3"/>
          <p:cNvSpPr>
            <a:spLocks noGrp="1"/>
          </p:cNvSpPr>
          <p:nvPr>
            <p:ph type="sldNum" sz="quarter" idx="10"/>
          </p:nvPr>
        </p:nvSpPr>
        <p:spPr/>
        <p:txBody>
          <a:bodyPr/>
          <a:lstStyle/>
          <a:p>
            <a:fld id="{C0F4A2C8-6C88-4E71-83EE-698B9D4FE22F}" type="slidenum">
              <a:rPr lang="nn-NO" smtClean="0"/>
              <a:pPr/>
              <a:t>6</a:t>
            </a:fld>
            <a:endParaRPr lang="nn-NO" dirty="0"/>
          </a:p>
        </p:txBody>
      </p:sp>
    </p:spTree>
    <p:extLst>
      <p:ext uri="{BB962C8B-B14F-4D97-AF65-F5344CB8AC3E}">
        <p14:creationId xmlns:p14="http://schemas.microsoft.com/office/powerpoint/2010/main" val="2254297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n-NO" dirty="0"/>
          </a:p>
        </p:txBody>
      </p:sp>
      <p:sp>
        <p:nvSpPr>
          <p:cNvPr id="4" name="Slide Number Placeholder 3"/>
          <p:cNvSpPr>
            <a:spLocks noGrp="1"/>
          </p:cNvSpPr>
          <p:nvPr>
            <p:ph type="sldNum" sz="quarter" idx="10"/>
          </p:nvPr>
        </p:nvSpPr>
        <p:spPr/>
        <p:txBody>
          <a:bodyPr/>
          <a:lstStyle/>
          <a:p>
            <a:fld id="{C0F4A2C8-6C88-4E71-83EE-698B9D4FE22F}" type="slidenum">
              <a:rPr lang="nn-NO" smtClean="0"/>
              <a:pPr/>
              <a:t>7</a:t>
            </a:fld>
            <a:endParaRPr lang="nn-NO" dirty="0"/>
          </a:p>
        </p:txBody>
      </p:sp>
    </p:spTree>
    <p:extLst>
      <p:ext uri="{BB962C8B-B14F-4D97-AF65-F5344CB8AC3E}">
        <p14:creationId xmlns:p14="http://schemas.microsoft.com/office/powerpoint/2010/main" val="2358105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n-NO" dirty="0"/>
          </a:p>
        </p:txBody>
      </p:sp>
      <p:sp>
        <p:nvSpPr>
          <p:cNvPr id="4" name="Slide Number Placeholder 3"/>
          <p:cNvSpPr>
            <a:spLocks noGrp="1"/>
          </p:cNvSpPr>
          <p:nvPr>
            <p:ph type="sldNum" sz="quarter" idx="10"/>
          </p:nvPr>
        </p:nvSpPr>
        <p:spPr/>
        <p:txBody>
          <a:bodyPr/>
          <a:lstStyle/>
          <a:p>
            <a:fld id="{C0F4A2C8-6C88-4E71-83EE-698B9D4FE22F}" type="slidenum">
              <a:rPr lang="nn-NO" smtClean="0"/>
              <a:pPr/>
              <a:t>8</a:t>
            </a:fld>
            <a:endParaRPr lang="nn-NO" dirty="0"/>
          </a:p>
        </p:txBody>
      </p:sp>
    </p:spTree>
    <p:extLst>
      <p:ext uri="{BB962C8B-B14F-4D97-AF65-F5344CB8AC3E}">
        <p14:creationId xmlns:p14="http://schemas.microsoft.com/office/powerpoint/2010/main" val="9431339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n-NO" dirty="0"/>
          </a:p>
        </p:txBody>
      </p:sp>
      <p:sp>
        <p:nvSpPr>
          <p:cNvPr id="4" name="Slide Number Placeholder 3"/>
          <p:cNvSpPr>
            <a:spLocks noGrp="1"/>
          </p:cNvSpPr>
          <p:nvPr>
            <p:ph type="sldNum" sz="quarter" idx="10"/>
          </p:nvPr>
        </p:nvSpPr>
        <p:spPr/>
        <p:txBody>
          <a:bodyPr/>
          <a:lstStyle/>
          <a:p>
            <a:fld id="{C0F4A2C8-6C88-4E71-83EE-698B9D4FE22F}" type="slidenum">
              <a:rPr lang="nn-NO" smtClean="0"/>
              <a:pPr/>
              <a:t>9</a:t>
            </a:fld>
            <a:endParaRPr lang="nn-NO" dirty="0"/>
          </a:p>
        </p:txBody>
      </p:sp>
    </p:spTree>
    <p:extLst>
      <p:ext uri="{BB962C8B-B14F-4D97-AF65-F5344CB8AC3E}">
        <p14:creationId xmlns:p14="http://schemas.microsoft.com/office/powerpoint/2010/main" val="19578478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3.vml"/><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p:bg bwMode="gray">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9953562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56" name="think-cell Slide" r:id="rId4" imgW="473" imgH="470" progId="TCLayout.ActiveDocument.1">
                  <p:embed/>
                </p:oleObj>
              </mc:Choice>
              <mc:Fallback>
                <p:oleObj name="think-cell Slide" r:id="rId4" imgW="473" imgH="4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9" name="Picture Placeholder 8"/>
          <p:cNvSpPr>
            <a:spLocks noGrp="1" noChangeAspect="1"/>
          </p:cNvSpPr>
          <p:nvPr>
            <p:ph type="pic" sz="quarter" idx="11"/>
          </p:nvPr>
        </p:nvSpPr>
        <p:spPr>
          <a:xfrm>
            <a:off x="2646700" y="713734"/>
            <a:ext cx="5400000" cy="5400000"/>
          </a:xfrm>
          <a:prstGeom prst="rect">
            <a:avLst/>
          </a:prstGeom>
        </p:spPr>
        <p:txBody>
          <a:bodyPr/>
          <a:lstStyle/>
          <a:p>
            <a:r>
              <a:rPr lang="nn-NO" dirty="0" err="1" smtClean="0"/>
              <a:t>Click</a:t>
            </a:r>
            <a:r>
              <a:rPr lang="nn-NO" dirty="0" smtClean="0"/>
              <a:t> </a:t>
            </a:r>
            <a:r>
              <a:rPr lang="nn-NO" dirty="0" err="1" smtClean="0"/>
              <a:t>icon</a:t>
            </a:r>
            <a:r>
              <a:rPr lang="nn-NO" dirty="0" smtClean="0"/>
              <a:t> to </a:t>
            </a:r>
            <a:r>
              <a:rPr lang="nn-NO" dirty="0" err="1" smtClean="0"/>
              <a:t>add</a:t>
            </a:r>
            <a:r>
              <a:rPr lang="nn-NO" dirty="0" smtClean="0"/>
              <a:t> </a:t>
            </a:r>
            <a:r>
              <a:rPr lang="nn-NO" dirty="0" err="1" smtClean="0"/>
              <a:t>picture</a:t>
            </a:r>
            <a:endParaRPr lang="nn-NO" dirty="0"/>
          </a:p>
        </p:txBody>
      </p:sp>
      <p:sp>
        <p:nvSpPr>
          <p:cNvPr id="2" name="Footer Placeholder 1" hidden="1"/>
          <p:cNvSpPr>
            <a:spLocks noGrp="1"/>
          </p:cNvSpPr>
          <p:nvPr>
            <p:ph type="ftr" sz="quarter" idx="12"/>
          </p:nvPr>
        </p:nvSpPr>
        <p:spPr/>
        <p:txBody>
          <a:bodyPr/>
          <a:lstStyle>
            <a:lvl1pPr>
              <a:defRPr>
                <a:solidFill>
                  <a:schemeClr val="bg1"/>
                </a:solidFill>
              </a:defRPr>
            </a:lvl1pPr>
          </a:lstStyle>
          <a:p>
            <a:endParaRPr lang="nn-NO" dirty="0"/>
          </a:p>
        </p:txBody>
      </p:sp>
      <p:pic>
        <p:nvPicPr>
          <p:cNvPr id="21" name="Logo"/>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40742" y="412750"/>
            <a:ext cx="2139379" cy="937745"/>
          </a:xfrm>
          <a:prstGeom prst="rect">
            <a:avLst/>
          </a:prstGeom>
        </p:spPr>
      </p:pic>
      <p:sp>
        <p:nvSpPr>
          <p:cNvPr id="13" name="SD_USR_Identity" hidden="1"/>
          <p:cNvSpPr>
            <a:spLocks noChangeArrowheads="1"/>
          </p:cNvSpPr>
          <p:nvPr userDrawn="1"/>
        </p:nvSpPr>
        <p:spPr bwMode="auto">
          <a:xfrm>
            <a:off x="442548" y="7138987"/>
            <a:ext cx="501740" cy="107722"/>
          </a:xfrm>
          <a:prstGeom prst="rect">
            <a:avLst/>
          </a:prstGeom>
          <a:noFill/>
          <a:ln w="25400" algn="ctr">
            <a:noFill/>
            <a:miter lim="800000"/>
            <a:headEnd/>
            <a:tailEnd/>
          </a:ln>
        </p:spPr>
        <p:txBody>
          <a:bodyPr wrap="none" lIns="0" tIns="0" rIns="0" bIns="0" anchor="ctr">
            <a:spAutoFit/>
          </a:bodyPr>
          <a:lstStyle/>
          <a:p>
            <a:pPr algn="l" defTabSz="957998">
              <a:lnSpc>
                <a:spcPct val="100000"/>
              </a:lnSpc>
              <a:defRPr/>
            </a:pPr>
            <a:r>
              <a:rPr lang="nn-NO" sz="700" dirty="0" err="1" smtClean="0">
                <a:solidFill>
                  <a:schemeClr val="tx1"/>
                </a:solidFill>
              </a:rPr>
              <a:t>Deloitte</a:t>
            </a:r>
            <a:r>
              <a:rPr lang="nn-NO" sz="700" dirty="0" smtClean="0">
                <a:solidFill>
                  <a:schemeClr val="tx1"/>
                </a:solidFill>
              </a:rPr>
              <a:t> AS</a:t>
            </a:r>
          </a:p>
        </p:txBody>
      </p:sp>
      <p:sp>
        <p:nvSpPr>
          <p:cNvPr id="3" name="Title 1"/>
          <p:cNvSpPr>
            <a:spLocks noGrp="1"/>
          </p:cNvSpPr>
          <p:nvPr>
            <p:ph type="title"/>
          </p:nvPr>
        </p:nvSpPr>
        <p:spPr>
          <a:xfrm>
            <a:off x="417600" y="5979600"/>
            <a:ext cx="4834800" cy="381600"/>
          </a:xfrm>
        </p:spPr>
        <p:txBody>
          <a:bodyPr anchor="b" anchorCtr="0"/>
          <a:lstStyle>
            <a:lvl1pPr>
              <a:defRPr sz="2200" b="1"/>
            </a:lvl1pPr>
          </a:lstStyle>
          <a:p>
            <a:r>
              <a:rPr lang="nn-NO" dirty="0" err="1" smtClean="0"/>
              <a:t>Click</a:t>
            </a:r>
            <a:r>
              <a:rPr lang="nn-NO" dirty="0" smtClean="0"/>
              <a:t> to </a:t>
            </a:r>
            <a:r>
              <a:rPr lang="nn-NO" dirty="0" err="1" smtClean="0"/>
              <a:t>edit</a:t>
            </a:r>
            <a:r>
              <a:rPr lang="nn-NO" dirty="0" smtClean="0"/>
              <a:t> Master title style</a:t>
            </a:r>
            <a:endParaRPr lang="nn-NO" dirty="0"/>
          </a:p>
        </p:txBody>
      </p:sp>
      <p:sp>
        <p:nvSpPr>
          <p:cNvPr id="23" name="Subtitle 2"/>
          <p:cNvSpPr>
            <a:spLocks noGrp="1"/>
          </p:cNvSpPr>
          <p:nvPr>
            <p:ph type="subTitle" idx="1"/>
          </p:nvPr>
        </p:nvSpPr>
        <p:spPr>
          <a:xfrm>
            <a:off x="414000" y="6364800"/>
            <a:ext cx="4834800" cy="558000"/>
          </a:xfrm>
        </p:spPr>
        <p:txBody>
          <a:bodyPr/>
          <a:lstStyle>
            <a:lvl1pPr marL="0" indent="0" algn="l">
              <a:spcAft>
                <a:spcPts val="0"/>
              </a:spcAft>
              <a:buNone/>
              <a:defRPr sz="1800"/>
            </a:lvl1pPr>
            <a:lvl2pPr marL="400964" indent="0" algn="ctr">
              <a:buNone/>
              <a:defRPr sz="1754"/>
            </a:lvl2pPr>
            <a:lvl3pPr marL="801929" indent="0" algn="ctr">
              <a:buNone/>
              <a:defRPr sz="1579"/>
            </a:lvl3pPr>
            <a:lvl4pPr marL="1202893" indent="0" algn="ctr">
              <a:buNone/>
              <a:defRPr sz="1403"/>
            </a:lvl4pPr>
            <a:lvl5pPr marL="1603858" indent="0" algn="ctr">
              <a:buNone/>
              <a:defRPr sz="1403"/>
            </a:lvl5pPr>
            <a:lvl6pPr marL="2004822" indent="0" algn="ctr">
              <a:buNone/>
              <a:defRPr sz="1403"/>
            </a:lvl6pPr>
            <a:lvl7pPr marL="2405786" indent="0" algn="ctr">
              <a:buNone/>
              <a:defRPr sz="1403"/>
            </a:lvl7pPr>
            <a:lvl8pPr marL="2806751" indent="0" algn="ctr">
              <a:buNone/>
              <a:defRPr sz="1403"/>
            </a:lvl8pPr>
            <a:lvl9pPr marL="3207715" indent="0" algn="ctr">
              <a:buNone/>
              <a:defRPr sz="1403"/>
            </a:lvl9pPr>
          </a:lstStyle>
          <a:p>
            <a:r>
              <a:rPr lang="nn-NO" dirty="0" err="1" smtClean="0"/>
              <a:t>Click</a:t>
            </a:r>
            <a:r>
              <a:rPr lang="nn-NO" dirty="0" smtClean="0"/>
              <a:t> to </a:t>
            </a:r>
            <a:r>
              <a:rPr lang="nn-NO" dirty="0" err="1" smtClean="0"/>
              <a:t>edit</a:t>
            </a:r>
            <a:r>
              <a:rPr lang="nn-NO" dirty="0" smtClean="0"/>
              <a:t> Master </a:t>
            </a:r>
            <a:r>
              <a:rPr lang="nn-NO" dirty="0" err="1" smtClean="0"/>
              <a:t>subtitle</a:t>
            </a:r>
            <a:r>
              <a:rPr lang="nn-NO" dirty="0" smtClean="0"/>
              <a:t> style</a:t>
            </a:r>
            <a:endParaRPr lang="nn-NO" dirty="0"/>
          </a:p>
        </p:txBody>
      </p:sp>
      <p:sp>
        <p:nvSpPr>
          <p:cNvPr id="5" name="Text Placeholder 3"/>
          <p:cNvSpPr>
            <a:spLocks noGrp="1"/>
          </p:cNvSpPr>
          <p:nvPr>
            <p:ph type="body" sz="quarter" idx="14" hasCustomPrompt="1"/>
          </p:nvPr>
        </p:nvSpPr>
        <p:spPr>
          <a:xfrm>
            <a:off x="440742" y="6926400"/>
            <a:ext cx="8147633" cy="212588"/>
          </a:xfrm>
        </p:spPr>
        <p:txBody>
          <a:bodyPr/>
          <a:lstStyle>
            <a:lvl1pPr>
              <a:defRPr/>
            </a:lvl1pPr>
          </a:lstStyle>
          <a:p>
            <a:r>
              <a:rPr lang="nn-NO" dirty="0" err="1" smtClean="0"/>
              <a:t>Insert</a:t>
            </a:r>
            <a:r>
              <a:rPr lang="nn-NO" dirty="0" smtClean="0"/>
              <a:t> </a:t>
            </a:r>
            <a:r>
              <a:rPr lang="nn-NO" dirty="0" err="1" smtClean="0"/>
              <a:t>name</a:t>
            </a:r>
            <a:r>
              <a:rPr lang="nn-NO" dirty="0" smtClean="0"/>
              <a:t> </a:t>
            </a:r>
            <a:r>
              <a:rPr lang="nn-NO" dirty="0" err="1" smtClean="0"/>
              <a:t>of</a:t>
            </a:r>
            <a:r>
              <a:rPr lang="nn-NO" dirty="0" smtClean="0"/>
              <a:t> presenter </a:t>
            </a:r>
            <a:r>
              <a:rPr lang="nn-NO" dirty="0" err="1" smtClean="0"/>
              <a:t>here</a:t>
            </a:r>
            <a:r>
              <a:rPr lang="nn-NO" dirty="0" smtClean="0"/>
              <a:t>, </a:t>
            </a:r>
            <a:r>
              <a:rPr lang="nn-NO" dirty="0" err="1" smtClean="0"/>
              <a:t>Date</a:t>
            </a:r>
            <a:r>
              <a:rPr lang="nn-NO" dirty="0" smtClean="0"/>
              <a:t> </a:t>
            </a:r>
            <a:r>
              <a:rPr lang="nn-NO" dirty="0" err="1" smtClean="0"/>
              <a:t>of</a:t>
            </a:r>
            <a:r>
              <a:rPr lang="nn-NO" dirty="0" smtClean="0"/>
              <a:t> </a:t>
            </a:r>
            <a:r>
              <a:rPr lang="nn-NO" dirty="0" err="1" smtClean="0"/>
              <a:t>presentation</a:t>
            </a:r>
            <a:r>
              <a:rPr lang="nn-NO" dirty="0" smtClean="0"/>
              <a:t> </a:t>
            </a:r>
            <a:r>
              <a:rPr lang="nn-NO" dirty="0" err="1" smtClean="0"/>
              <a:t>here</a:t>
            </a:r>
            <a:endParaRPr lang="nn-NO" dirty="0"/>
          </a:p>
        </p:txBody>
      </p:sp>
    </p:spTree>
    <p:extLst>
      <p:ext uri="{BB962C8B-B14F-4D97-AF65-F5344CB8AC3E}">
        <p14:creationId xmlns:p14="http://schemas.microsoft.com/office/powerpoint/2010/main" val="2783079461"/>
      </p:ext>
    </p:extLst>
  </p:cSld>
  <p:clrMapOvr>
    <a:masterClrMapping/>
  </p:clrMapOvr>
  <p:transition>
    <p:fade/>
  </p:transition>
  <p:extLst mod="1">
    <p:ext uri="{DCECCB84-F9BA-43D5-87BE-67443E8EF086}">
      <p15:sldGuideLst xmlns:p15="http://schemas.microsoft.com/office/powerpoint/2012/main" xmlns="">
        <p15:guide id="1" orient="horz" pos="4507"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ubtitle &amp; 1 column - large">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433388" y="718270"/>
            <a:ext cx="9823450" cy="834733"/>
          </a:xfrm>
          <a:prstGeom prst="rect">
            <a:avLst/>
          </a:prstGeom>
        </p:spPr>
        <p:txBody>
          <a:bodyPr lIns="0" tIns="0" rIns="0" bIns="0">
            <a:noAutofit/>
          </a:bodyPr>
          <a:lstStyle>
            <a:lvl1pPr marL="0" indent="0">
              <a:buNone/>
              <a:defRPr sz="2000" b="0">
                <a:solidFill>
                  <a:srgbClr val="575757"/>
                </a:solidFill>
              </a:defRPr>
            </a:lvl1pPr>
          </a:lstStyle>
          <a:p>
            <a:pPr lvl="0"/>
            <a:r>
              <a:rPr lang="nn-NO" noProof="0" dirty="0" err="1" smtClean="0"/>
              <a:t>Click</a:t>
            </a:r>
            <a:r>
              <a:rPr lang="nn-NO" noProof="0" dirty="0" smtClean="0"/>
              <a:t> to </a:t>
            </a:r>
            <a:r>
              <a:rPr lang="nn-NO" noProof="0" dirty="0" err="1" smtClean="0"/>
              <a:t>add</a:t>
            </a:r>
            <a:r>
              <a:rPr lang="nn-NO" noProof="0" dirty="0" smtClean="0"/>
              <a:t> </a:t>
            </a:r>
            <a:r>
              <a:rPr lang="nn-NO" noProof="0" dirty="0" err="1" smtClean="0"/>
              <a:t>subtitle</a:t>
            </a:r>
            <a:endParaRPr lang="nn-NO" noProof="0" dirty="0"/>
          </a:p>
        </p:txBody>
      </p:sp>
      <p:sp>
        <p:nvSpPr>
          <p:cNvPr id="14" name="Title Placeholder 1"/>
          <p:cNvSpPr>
            <a:spLocks noGrp="1"/>
          </p:cNvSpPr>
          <p:nvPr>
            <p:ph type="title"/>
          </p:nvPr>
        </p:nvSpPr>
        <p:spPr>
          <a:xfrm>
            <a:off x="433388" y="349990"/>
            <a:ext cx="9823450" cy="368280"/>
          </a:xfrm>
          <a:prstGeom prst="rect">
            <a:avLst/>
          </a:prstGeom>
        </p:spPr>
        <p:txBody>
          <a:bodyPr vert="horz" lIns="0" tIns="0" rIns="0" bIns="0" rtlCol="0" anchor="t" anchorCtr="0">
            <a:noAutofit/>
          </a:bodyPr>
          <a:lstStyle>
            <a:lvl1pPr>
              <a:defRPr/>
            </a:lvl1pPr>
          </a:lstStyle>
          <a:p>
            <a:r>
              <a:rPr lang="nn-NO" noProof="0" dirty="0" err="1" smtClean="0"/>
              <a:t>Click</a:t>
            </a:r>
            <a:r>
              <a:rPr lang="nn-NO" noProof="0" dirty="0" smtClean="0"/>
              <a:t> to </a:t>
            </a:r>
            <a:r>
              <a:rPr lang="nn-NO" noProof="0" dirty="0" err="1" smtClean="0"/>
              <a:t>edit</a:t>
            </a:r>
            <a:r>
              <a:rPr lang="nn-NO" noProof="0" dirty="0" smtClean="0"/>
              <a:t> Master title style</a:t>
            </a:r>
            <a:endParaRPr lang="nn-NO" noProof="0" dirty="0"/>
          </a:p>
        </p:txBody>
      </p:sp>
      <p:sp>
        <p:nvSpPr>
          <p:cNvPr id="8" name="Text Placeholder 18"/>
          <p:cNvSpPr>
            <a:spLocks noGrp="1"/>
          </p:cNvSpPr>
          <p:nvPr>
            <p:ph idx="1"/>
          </p:nvPr>
        </p:nvSpPr>
        <p:spPr>
          <a:xfrm>
            <a:off x="433388" y="1836738"/>
            <a:ext cx="9823450" cy="5195147"/>
          </a:xfrm>
          <a:prstGeom prst="rect">
            <a:avLst/>
          </a:prstGeom>
        </p:spPr>
        <p:txBody>
          <a:bodyPr vert="horz" lIns="0" tIns="0" rIns="0" bIns="0" rtlCol="0">
            <a:noAutofit/>
          </a:bodyPr>
          <a:lstStyle>
            <a:lvl1pPr>
              <a:defRPr sz="1733"/>
            </a:lvl1pPr>
            <a:lvl2pPr>
              <a:defRPr sz="1733"/>
            </a:lvl2pPr>
            <a:lvl3pPr>
              <a:defRPr sz="1733"/>
            </a:lvl3pPr>
            <a:lvl4pPr>
              <a:defRPr sz="1733"/>
            </a:lvl4pPr>
            <a:lvl5pPr>
              <a:defRPr sz="1733"/>
            </a:lvl5pPr>
            <a:lvl6pPr marL="386088" indent="0">
              <a:buNone/>
              <a:defRPr sz="1733"/>
            </a:lvl6pPr>
            <a:lvl7pPr>
              <a:defRPr sz="1733"/>
            </a:lvl7pPr>
            <a:lvl8pPr>
              <a:defRPr sz="1733"/>
            </a:lvl8pPr>
            <a:lvl9pPr>
              <a:defRPr sz="1733"/>
            </a:lvl9pPr>
          </a:lstStyle>
          <a:p>
            <a:pPr lvl="0"/>
            <a:r>
              <a:rPr lang="nn-NO" noProof="0" dirty="0" err="1" smtClean="0"/>
              <a:t>Click</a:t>
            </a:r>
            <a:r>
              <a:rPr lang="nn-NO" noProof="0" dirty="0" smtClean="0"/>
              <a:t> to </a:t>
            </a:r>
            <a:r>
              <a:rPr lang="nn-NO" noProof="0" dirty="0" err="1" smtClean="0"/>
              <a:t>edit</a:t>
            </a:r>
            <a:r>
              <a:rPr lang="nn-NO" noProof="0" dirty="0" smtClean="0"/>
              <a:t> Master </a:t>
            </a:r>
            <a:r>
              <a:rPr lang="nn-NO" noProof="0" dirty="0" err="1" smtClean="0"/>
              <a:t>text</a:t>
            </a:r>
            <a:r>
              <a:rPr lang="nn-NO" noProof="0" dirty="0" smtClean="0"/>
              <a:t> </a:t>
            </a:r>
            <a:r>
              <a:rPr lang="nn-NO" noProof="0" dirty="0" err="1" smtClean="0"/>
              <a:t>styles</a:t>
            </a:r>
            <a:endParaRPr lang="nn-NO" noProof="0" dirty="0" smtClean="0"/>
          </a:p>
          <a:p>
            <a:pPr lvl="1"/>
            <a:r>
              <a:rPr lang="nn-NO" noProof="0" dirty="0" smtClean="0"/>
              <a:t>Second level</a:t>
            </a:r>
          </a:p>
          <a:p>
            <a:pPr lvl="2"/>
            <a:r>
              <a:rPr lang="nn-NO" noProof="0" dirty="0" smtClean="0"/>
              <a:t>Third level</a:t>
            </a:r>
          </a:p>
          <a:p>
            <a:pPr lvl="3"/>
            <a:r>
              <a:rPr lang="nn-NO" noProof="0" dirty="0" err="1" smtClean="0"/>
              <a:t>Fourth</a:t>
            </a:r>
            <a:r>
              <a:rPr lang="nn-NO" noProof="0" dirty="0" smtClean="0"/>
              <a:t> level</a:t>
            </a:r>
          </a:p>
          <a:p>
            <a:pPr lvl="4"/>
            <a:r>
              <a:rPr lang="nn-NO" noProof="0" dirty="0" smtClean="0"/>
              <a:t>Fifth level</a:t>
            </a:r>
          </a:p>
        </p:txBody>
      </p:sp>
      <p:sp>
        <p:nvSpPr>
          <p:cNvPr id="2" name="Footer Placeholder 1"/>
          <p:cNvSpPr>
            <a:spLocks noGrp="1"/>
          </p:cNvSpPr>
          <p:nvPr>
            <p:ph type="ftr" sz="quarter" idx="14"/>
          </p:nvPr>
        </p:nvSpPr>
        <p:spPr/>
        <p:txBody>
          <a:bodyPr/>
          <a:lstStyle/>
          <a:p>
            <a:endParaRPr lang="nn-NO" dirty="0"/>
          </a:p>
        </p:txBody>
      </p:sp>
    </p:spTree>
    <p:extLst>
      <p:ext uri="{BB962C8B-B14F-4D97-AF65-F5344CB8AC3E}">
        <p14:creationId xmlns:p14="http://schemas.microsoft.com/office/powerpoint/2010/main" val="412778938"/>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ubtitle &amp;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433388" y="717056"/>
            <a:ext cx="9823451" cy="834733"/>
          </a:xfrm>
          <a:prstGeom prst="rect">
            <a:avLst/>
          </a:prstGeom>
        </p:spPr>
        <p:txBody>
          <a:bodyPr lIns="0" tIns="0" rIns="0" bIns="0">
            <a:noAutofit/>
          </a:bodyPr>
          <a:lstStyle>
            <a:lvl1pPr marL="0" indent="0">
              <a:buNone/>
              <a:defRPr sz="2000" b="0">
                <a:solidFill>
                  <a:srgbClr val="575757"/>
                </a:solidFill>
              </a:defRPr>
            </a:lvl1pPr>
          </a:lstStyle>
          <a:p>
            <a:pPr lvl="0"/>
            <a:r>
              <a:rPr lang="nn-NO" dirty="0" err="1" smtClean="0"/>
              <a:t>Click</a:t>
            </a:r>
            <a:r>
              <a:rPr lang="nn-NO" dirty="0" smtClean="0"/>
              <a:t> to </a:t>
            </a:r>
            <a:r>
              <a:rPr lang="nn-NO" dirty="0" err="1" smtClean="0"/>
              <a:t>add</a:t>
            </a:r>
            <a:r>
              <a:rPr lang="nn-NO" dirty="0" smtClean="0"/>
              <a:t> </a:t>
            </a:r>
            <a:r>
              <a:rPr lang="nn-NO" dirty="0" err="1" smtClean="0"/>
              <a:t>subtitle</a:t>
            </a:r>
            <a:endParaRPr lang="nn-NO" dirty="0"/>
          </a:p>
        </p:txBody>
      </p:sp>
      <p:sp>
        <p:nvSpPr>
          <p:cNvPr id="16" name="Title Placeholder 1"/>
          <p:cNvSpPr>
            <a:spLocks noGrp="1"/>
          </p:cNvSpPr>
          <p:nvPr>
            <p:ph type="title" hasCustomPrompt="1"/>
          </p:nvPr>
        </p:nvSpPr>
        <p:spPr>
          <a:xfrm>
            <a:off x="433391" y="349990"/>
            <a:ext cx="9823451" cy="367065"/>
          </a:xfrm>
          <a:prstGeom prst="rect">
            <a:avLst/>
          </a:prstGeom>
        </p:spPr>
        <p:txBody>
          <a:bodyPr vert="horz" lIns="0" tIns="0" rIns="0" bIns="0" rtlCol="0" anchor="t" anchorCtr="0">
            <a:noAutofit/>
          </a:bodyPr>
          <a:lstStyle>
            <a:lvl1pPr>
              <a:defRPr/>
            </a:lvl1pPr>
          </a:lstStyle>
          <a:p>
            <a:r>
              <a:rPr lang="nn-NO" dirty="0" err="1" smtClean="0"/>
              <a:t>Click</a:t>
            </a:r>
            <a:r>
              <a:rPr lang="nn-NO" dirty="0" smtClean="0"/>
              <a:t> to </a:t>
            </a:r>
            <a:r>
              <a:rPr lang="nn-NO" dirty="0" err="1" smtClean="0"/>
              <a:t>add</a:t>
            </a:r>
            <a:r>
              <a:rPr lang="nn-NO" dirty="0" smtClean="0"/>
              <a:t> title</a:t>
            </a:r>
            <a:endParaRPr lang="nn-NO" dirty="0"/>
          </a:p>
        </p:txBody>
      </p:sp>
      <p:sp>
        <p:nvSpPr>
          <p:cNvPr id="17" name="Chart Placeholder 3"/>
          <p:cNvSpPr>
            <a:spLocks noGrp="1"/>
          </p:cNvSpPr>
          <p:nvPr>
            <p:ph type="chart" sz="quarter" idx="15"/>
          </p:nvPr>
        </p:nvSpPr>
        <p:spPr>
          <a:xfrm>
            <a:off x="433388" y="2261955"/>
            <a:ext cx="9823450" cy="4485333"/>
          </a:xfrm>
          <a:prstGeom prst="rect">
            <a:avLst/>
          </a:prstGeom>
        </p:spPr>
        <p:txBody>
          <a:bodyPr/>
          <a:lstStyle/>
          <a:p>
            <a:r>
              <a:rPr lang="nn-NO" dirty="0" err="1" smtClean="0"/>
              <a:t>Click</a:t>
            </a:r>
            <a:r>
              <a:rPr lang="nn-NO" dirty="0" smtClean="0"/>
              <a:t> </a:t>
            </a:r>
            <a:r>
              <a:rPr lang="nn-NO" dirty="0" err="1" smtClean="0"/>
              <a:t>icon</a:t>
            </a:r>
            <a:r>
              <a:rPr lang="nn-NO" dirty="0" smtClean="0"/>
              <a:t> to </a:t>
            </a:r>
            <a:r>
              <a:rPr lang="nn-NO" dirty="0" err="1" smtClean="0"/>
              <a:t>add</a:t>
            </a:r>
            <a:r>
              <a:rPr lang="nn-NO" dirty="0" smtClean="0"/>
              <a:t> </a:t>
            </a:r>
            <a:r>
              <a:rPr lang="nn-NO" dirty="0" err="1" smtClean="0"/>
              <a:t>chart</a:t>
            </a:r>
            <a:endParaRPr lang="nn-NO" dirty="0"/>
          </a:p>
        </p:txBody>
      </p:sp>
      <p:sp>
        <p:nvSpPr>
          <p:cNvPr id="18" name="Text Placeholder 8"/>
          <p:cNvSpPr>
            <a:spLocks noGrp="1"/>
          </p:cNvSpPr>
          <p:nvPr>
            <p:ph type="body" sz="quarter" idx="18"/>
          </p:nvPr>
        </p:nvSpPr>
        <p:spPr>
          <a:xfrm>
            <a:off x="433388" y="1836738"/>
            <a:ext cx="9823450" cy="403874"/>
          </a:xfrm>
        </p:spPr>
        <p:txBody>
          <a:bodyPr/>
          <a:lstStyle/>
          <a:p>
            <a:pPr lvl="0"/>
            <a:r>
              <a:rPr lang="nn-NO" noProof="0" dirty="0" err="1" smtClean="0"/>
              <a:t>Click</a:t>
            </a:r>
            <a:r>
              <a:rPr lang="nn-NO" noProof="0" dirty="0" smtClean="0"/>
              <a:t> to </a:t>
            </a:r>
            <a:r>
              <a:rPr lang="nn-NO" noProof="0" dirty="0" err="1" smtClean="0"/>
              <a:t>edit</a:t>
            </a:r>
            <a:r>
              <a:rPr lang="nn-NO" noProof="0" dirty="0" smtClean="0"/>
              <a:t> Master </a:t>
            </a:r>
            <a:r>
              <a:rPr lang="nn-NO" noProof="0" dirty="0" err="1" smtClean="0"/>
              <a:t>text</a:t>
            </a:r>
            <a:r>
              <a:rPr lang="nn-NO" noProof="0" dirty="0" smtClean="0"/>
              <a:t> </a:t>
            </a:r>
            <a:r>
              <a:rPr lang="nn-NO" noProof="0" dirty="0" err="1" smtClean="0"/>
              <a:t>styles</a:t>
            </a:r>
            <a:endParaRPr lang="nn-NO" noProof="0" dirty="0" smtClean="0"/>
          </a:p>
        </p:txBody>
      </p:sp>
      <p:sp>
        <p:nvSpPr>
          <p:cNvPr id="19" name="Text Placeholder 7"/>
          <p:cNvSpPr>
            <a:spLocks noGrp="1"/>
          </p:cNvSpPr>
          <p:nvPr>
            <p:ph type="body" sz="quarter" idx="23"/>
          </p:nvPr>
        </p:nvSpPr>
        <p:spPr>
          <a:xfrm>
            <a:off x="433391" y="6747289"/>
            <a:ext cx="9823451" cy="287414"/>
          </a:xfrm>
        </p:spPr>
        <p:txBody>
          <a:bodyPr>
            <a:noAutofit/>
          </a:bodyPr>
          <a:lstStyle>
            <a:lvl1pPr>
              <a:spcAft>
                <a:spcPts val="0"/>
              </a:spcAft>
              <a:defRPr sz="1000"/>
            </a:lvl1pPr>
          </a:lstStyle>
          <a:p>
            <a:pPr lvl="0"/>
            <a:r>
              <a:rPr lang="nn-NO" dirty="0" err="1" smtClean="0"/>
              <a:t>Click</a:t>
            </a:r>
            <a:r>
              <a:rPr lang="nn-NO" dirty="0" smtClean="0"/>
              <a:t> to </a:t>
            </a:r>
            <a:r>
              <a:rPr lang="nn-NO" dirty="0" err="1" smtClean="0"/>
              <a:t>edit</a:t>
            </a:r>
            <a:r>
              <a:rPr lang="nn-NO" dirty="0" smtClean="0"/>
              <a:t> Master </a:t>
            </a:r>
            <a:r>
              <a:rPr lang="nn-NO" dirty="0" err="1" smtClean="0"/>
              <a:t>text</a:t>
            </a:r>
            <a:r>
              <a:rPr lang="nn-NO" dirty="0" smtClean="0"/>
              <a:t> </a:t>
            </a:r>
            <a:r>
              <a:rPr lang="nn-NO" dirty="0" err="1" smtClean="0"/>
              <a:t>styles</a:t>
            </a:r>
            <a:endParaRPr lang="nn-NO" dirty="0" smtClean="0"/>
          </a:p>
        </p:txBody>
      </p:sp>
      <p:sp>
        <p:nvSpPr>
          <p:cNvPr id="2" name="Footer Placeholder 1"/>
          <p:cNvSpPr>
            <a:spLocks noGrp="1"/>
          </p:cNvSpPr>
          <p:nvPr>
            <p:ph type="ftr" sz="quarter" idx="24"/>
          </p:nvPr>
        </p:nvSpPr>
        <p:spPr/>
        <p:txBody>
          <a:bodyPr/>
          <a:lstStyle/>
          <a:p>
            <a:endParaRPr lang="nn-NO" dirty="0"/>
          </a:p>
        </p:txBody>
      </p:sp>
    </p:spTree>
    <p:extLst>
      <p:ext uri="{BB962C8B-B14F-4D97-AF65-F5344CB8AC3E}">
        <p14:creationId xmlns:p14="http://schemas.microsoft.com/office/powerpoint/2010/main" val="1829702940"/>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433390" y="718270"/>
            <a:ext cx="9823450" cy="834733"/>
          </a:xfrm>
          <a:prstGeom prst="rect">
            <a:avLst/>
          </a:prstGeom>
        </p:spPr>
        <p:txBody>
          <a:bodyPr lIns="0" tIns="0" rIns="0" bIns="0">
            <a:noAutofit/>
          </a:bodyPr>
          <a:lstStyle>
            <a:lvl1pPr marL="0" indent="0">
              <a:buNone/>
              <a:defRPr sz="2000" b="0">
                <a:solidFill>
                  <a:srgbClr val="575757"/>
                </a:solidFill>
              </a:defRPr>
            </a:lvl1pPr>
          </a:lstStyle>
          <a:p>
            <a:pPr lvl="0"/>
            <a:r>
              <a:rPr lang="nn-NO" dirty="0" err="1" smtClean="0"/>
              <a:t>Click</a:t>
            </a:r>
            <a:r>
              <a:rPr lang="nn-NO" dirty="0" smtClean="0"/>
              <a:t> to </a:t>
            </a:r>
            <a:r>
              <a:rPr lang="nn-NO" dirty="0" err="1" smtClean="0"/>
              <a:t>add</a:t>
            </a:r>
            <a:r>
              <a:rPr lang="nn-NO" dirty="0" smtClean="0"/>
              <a:t> </a:t>
            </a:r>
            <a:r>
              <a:rPr lang="nn-NO" dirty="0" err="1" smtClean="0"/>
              <a:t>subtitle</a:t>
            </a:r>
            <a:endParaRPr lang="nn-NO" dirty="0"/>
          </a:p>
        </p:txBody>
      </p:sp>
      <p:sp>
        <p:nvSpPr>
          <p:cNvPr id="16" name="Title Placeholder 1"/>
          <p:cNvSpPr>
            <a:spLocks noGrp="1"/>
          </p:cNvSpPr>
          <p:nvPr>
            <p:ph type="title" hasCustomPrompt="1"/>
          </p:nvPr>
        </p:nvSpPr>
        <p:spPr>
          <a:xfrm>
            <a:off x="433388" y="349990"/>
            <a:ext cx="9823450" cy="368276"/>
          </a:xfrm>
          <a:prstGeom prst="rect">
            <a:avLst/>
          </a:prstGeom>
        </p:spPr>
        <p:txBody>
          <a:bodyPr vert="horz" lIns="0" tIns="0" rIns="0" bIns="0" rtlCol="0" anchor="t" anchorCtr="0">
            <a:noAutofit/>
          </a:bodyPr>
          <a:lstStyle>
            <a:lvl1pPr>
              <a:defRPr/>
            </a:lvl1pPr>
          </a:lstStyle>
          <a:p>
            <a:r>
              <a:rPr lang="nn-NO" dirty="0" err="1" smtClean="0"/>
              <a:t>Click</a:t>
            </a:r>
            <a:r>
              <a:rPr lang="nn-NO" dirty="0" smtClean="0"/>
              <a:t> to </a:t>
            </a:r>
            <a:r>
              <a:rPr lang="nn-NO" dirty="0" err="1" smtClean="0"/>
              <a:t>add</a:t>
            </a:r>
            <a:r>
              <a:rPr lang="nn-NO" dirty="0" smtClean="0"/>
              <a:t> title</a:t>
            </a:r>
            <a:endParaRPr lang="nn-NO" dirty="0"/>
          </a:p>
        </p:txBody>
      </p:sp>
      <p:sp>
        <p:nvSpPr>
          <p:cNvPr id="17" name="Chart Placeholder 3"/>
          <p:cNvSpPr>
            <a:spLocks noGrp="1"/>
          </p:cNvSpPr>
          <p:nvPr>
            <p:ph type="chart" sz="quarter" idx="15"/>
          </p:nvPr>
        </p:nvSpPr>
        <p:spPr>
          <a:xfrm>
            <a:off x="449462" y="2261950"/>
            <a:ext cx="3141048" cy="4485334"/>
          </a:xfrm>
          <a:prstGeom prst="rect">
            <a:avLst/>
          </a:prstGeom>
        </p:spPr>
        <p:txBody>
          <a:bodyPr/>
          <a:lstStyle/>
          <a:p>
            <a:r>
              <a:rPr lang="nn-NO" noProof="0" dirty="0" err="1" smtClean="0"/>
              <a:t>Click</a:t>
            </a:r>
            <a:r>
              <a:rPr lang="nn-NO" noProof="0" dirty="0" smtClean="0"/>
              <a:t> </a:t>
            </a:r>
            <a:r>
              <a:rPr lang="nn-NO" noProof="0" dirty="0" err="1" smtClean="0"/>
              <a:t>icon</a:t>
            </a:r>
            <a:r>
              <a:rPr lang="nn-NO" noProof="0" dirty="0" smtClean="0"/>
              <a:t> to </a:t>
            </a:r>
            <a:r>
              <a:rPr lang="nn-NO" noProof="0" dirty="0" err="1" smtClean="0"/>
              <a:t>add</a:t>
            </a:r>
            <a:r>
              <a:rPr lang="nn-NO" noProof="0" dirty="0" smtClean="0"/>
              <a:t> </a:t>
            </a:r>
            <a:r>
              <a:rPr lang="nn-NO" noProof="0" dirty="0" err="1" smtClean="0"/>
              <a:t>chart</a:t>
            </a:r>
            <a:endParaRPr lang="nn-NO" noProof="0" dirty="0"/>
          </a:p>
        </p:txBody>
      </p:sp>
      <p:sp>
        <p:nvSpPr>
          <p:cNvPr id="18" name="Text Placeholder 8"/>
          <p:cNvSpPr>
            <a:spLocks noGrp="1"/>
          </p:cNvSpPr>
          <p:nvPr>
            <p:ph type="body" sz="quarter" idx="18"/>
          </p:nvPr>
        </p:nvSpPr>
        <p:spPr>
          <a:xfrm>
            <a:off x="443749" y="1835673"/>
            <a:ext cx="3146761" cy="432231"/>
          </a:xfrm>
        </p:spPr>
        <p:txBody>
          <a:bodyPr/>
          <a:lstStyle/>
          <a:p>
            <a:pPr lvl="0"/>
            <a:r>
              <a:rPr lang="nn-NO" noProof="0" dirty="0" err="1" smtClean="0"/>
              <a:t>Click</a:t>
            </a:r>
            <a:r>
              <a:rPr lang="nn-NO" noProof="0" dirty="0" smtClean="0"/>
              <a:t> to </a:t>
            </a:r>
            <a:r>
              <a:rPr lang="nn-NO" noProof="0" dirty="0" err="1" smtClean="0"/>
              <a:t>edit</a:t>
            </a:r>
            <a:r>
              <a:rPr lang="nn-NO" noProof="0" dirty="0" smtClean="0"/>
              <a:t> Master </a:t>
            </a:r>
            <a:r>
              <a:rPr lang="nn-NO" noProof="0" dirty="0" err="1" smtClean="0"/>
              <a:t>text</a:t>
            </a:r>
            <a:r>
              <a:rPr lang="nn-NO" noProof="0" dirty="0" smtClean="0"/>
              <a:t> </a:t>
            </a:r>
            <a:r>
              <a:rPr lang="nn-NO" noProof="0" dirty="0" err="1" smtClean="0"/>
              <a:t>styles</a:t>
            </a:r>
            <a:endParaRPr lang="nn-NO" noProof="0" dirty="0" smtClean="0"/>
          </a:p>
        </p:txBody>
      </p:sp>
      <p:sp>
        <p:nvSpPr>
          <p:cNvPr id="7" name="Chart Placeholder 3"/>
          <p:cNvSpPr>
            <a:spLocks noGrp="1"/>
          </p:cNvSpPr>
          <p:nvPr>
            <p:ph type="chart" sz="quarter" idx="19"/>
          </p:nvPr>
        </p:nvSpPr>
        <p:spPr>
          <a:xfrm>
            <a:off x="3785015" y="2261950"/>
            <a:ext cx="3123370" cy="4485334"/>
          </a:xfrm>
          <a:prstGeom prst="rect">
            <a:avLst/>
          </a:prstGeom>
        </p:spPr>
        <p:txBody>
          <a:bodyPr/>
          <a:lstStyle/>
          <a:p>
            <a:r>
              <a:rPr lang="nn-NO" noProof="0" dirty="0" err="1" smtClean="0"/>
              <a:t>Click</a:t>
            </a:r>
            <a:r>
              <a:rPr lang="nn-NO" noProof="0" dirty="0" smtClean="0"/>
              <a:t> </a:t>
            </a:r>
            <a:r>
              <a:rPr lang="nn-NO" noProof="0" dirty="0" err="1" smtClean="0"/>
              <a:t>icon</a:t>
            </a:r>
            <a:r>
              <a:rPr lang="nn-NO" noProof="0" dirty="0" smtClean="0"/>
              <a:t> to </a:t>
            </a:r>
            <a:r>
              <a:rPr lang="nn-NO" noProof="0" dirty="0" err="1" smtClean="0"/>
              <a:t>add</a:t>
            </a:r>
            <a:r>
              <a:rPr lang="nn-NO" noProof="0" dirty="0" smtClean="0"/>
              <a:t> </a:t>
            </a:r>
            <a:r>
              <a:rPr lang="nn-NO" noProof="0" dirty="0" err="1" smtClean="0"/>
              <a:t>chart</a:t>
            </a:r>
            <a:endParaRPr lang="nn-NO" noProof="0" dirty="0"/>
          </a:p>
        </p:txBody>
      </p:sp>
      <p:sp>
        <p:nvSpPr>
          <p:cNvPr id="8" name="Text Placeholder 8"/>
          <p:cNvSpPr>
            <a:spLocks noGrp="1"/>
          </p:cNvSpPr>
          <p:nvPr>
            <p:ph type="body" sz="quarter" idx="20"/>
          </p:nvPr>
        </p:nvSpPr>
        <p:spPr>
          <a:xfrm>
            <a:off x="3785016" y="1835674"/>
            <a:ext cx="3123370" cy="432231"/>
          </a:xfrm>
        </p:spPr>
        <p:txBody>
          <a:bodyPr/>
          <a:lstStyle/>
          <a:p>
            <a:pPr lvl="0"/>
            <a:r>
              <a:rPr lang="nn-NO" noProof="0" dirty="0" err="1" smtClean="0"/>
              <a:t>Click</a:t>
            </a:r>
            <a:r>
              <a:rPr lang="nn-NO" noProof="0" dirty="0" smtClean="0"/>
              <a:t> to </a:t>
            </a:r>
            <a:r>
              <a:rPr lang="nn-NO" noProof="0" dirty="0" err="1" smtClean="0"/>
              <a:t>edit</a:t>
            </a:r>
            <a:r>
              <a:rPr lang="nn-NO" noProof="0" dirty="0" smtClean="0"/>
              <a:t> Master </a:t>
            </a:r>
            <a:r>
              <a:rPr lang="nn-NO" noProof="0" dirty="0" err="1" smtClean="0"/>
              <a:t>text</a:t>
            </a:r>
            <a:r>
              <a:rPr lang="nn-NO" noProof="0" dirty="0" smtClean="0"/>
              <a:t> </a:t>
            </a:r>
            <a:r>
              <a:rPr lang="nn-NO" noProof="0" dirty="0" err="1" smtClean="0"/>
              <a:t>styles</a:t>
            </a:r>
            <a:endParaRPr lang="nn-NO" noProof="0" dirty="0" smtClean="0"/>
          </a:p>
        </p:txBody>
      </p:sp>
      <p:sp>
        <p:nvSpPr>
          <p:cNvPr id="9" name="Chart Placeholder 3"/>
          <p:cNvSpPr>
            <a:spLocks noGrp="1"/>
          </p:cNvSpPr>
          <p:nvPr>
            <p:ph type="chart" sz="quarter" idx="21"/>
          </p:nvPr>
        </p:nvSpPr>
        <p:spPr>
          <a:xfrm>
            <a:off x="7102890" y="2261950"/>
            <a:ext cx="3153948" cy="4485334"/>
          </a:xfrm>
          <a:prstGeom prst="rect">
            <a:avLst/>
          </a:prstGeom>
        </p:spPr>
        <p:txBody>
          <a:bodyPr/>
          <a:lstStyle/>
          <a:p>
            <a:r>
              <a:rPr lang="nn-NO" noProof="0" dirty="0" err="1" smtClean="0"/>
              <a:t>Click</a:t>
            </a:r>
            <a:r>
              <a:rPr lang="nn-NO" noProof="0" dirty="0" smtClean="0"/>
              <a:t> </a:t>
            </a:r>
            <a:r>
              <a:rPr lang="nn-NO" noProof="0" dirty="0" err="1" smtClean="0"/>
              <a:t>icon</a:t>
            </a:r>
            <a:r>
              <a:rPr lang="nn-NO" noProof="0" dirty="0" smtClean="0"/>
              <a:t> to </a:t>
            </a:r>
            <a:r>
              <a:rPr lang="nn-NO" noProof="0" dirty="0" err="1" smtClean="0"/>
              <a:t>add</a:t>
            </a:r>
            <a:r>
              <a:rPr lang="nn-NO" noProof="0" dirty="0" smtClean="0"/>
              <a:t> </a:t>
            </a:r>
            <a:r>
              <a:rPr lang="nn-NO" noProof="0" dirty="0" err="1" smtClean="0"/>
              <a:t>chart</a:t>
            </a:r>
            <a:endParaRPr lang="nn-NO" noProof="0" dirty="0"/>
          </a:p>
        </p:txBody>
      </p:sp>
      <p:sp>
        <p:nvSpPr>
          <p:cNvPr id="10" name="Text Placeholder 8"/>
          <p:cNvSpPr>
            <a:spLocks noGrp="1"/>
          </p:cNvSpPr>
          <p:nvPr>
            <p:ph type="body" sz="quarter" idx="22"/>
          </p:nvPr>
        </p:nvSpPr>
        <p:spPr>
          <a:xfrm>
            <a:off x="7098210" y="1828900"/>
            <a:ext cx="3158641" cy="439004"/>
          </a:xfrm>
        </p:spPr>
        <p:txBody>
          <a:bodyPr/>
          <a:lstStyle/>
          <a:p>
            <a:pPr lvl="0"/>
            <a:r>
              <a:rPr lang="nn-NO" noProof="0" dirty="0" err="1" smtClean="0"/>
              <a:t>Click</a:t>
            </a:r>
            <a:r>
              <a:rPr lang="nn-NO" noProof="0" dirty="0" smtClean="0"/>
              <a:t> to </a:t>
            </a:r>
            <a:r>
              <a:rPr lang="nn-NO" noProof="0" dirty="0" err="1" smtClean="0"/>
              <a:t>edit</a:t>
            </a:r>
            <a:r>
              <a:rPr lang="nn-NO" noProof="0" dirty="0" smtClean="0"/>
              <a:t> Master </a:t>
            </a:r>
            <a:r>
              <a:rPr lang="nn-NO" noProof="0" dirty="0" err="1" smtClean="0"/>
              <a:t>text</a:t>
            </a:r>
            <a:r>
              <a:rPr lang="nn-NO" noProof="0" dirty="0" smtClean="0"/>
              <a:t> </a:t>
            </a:r>
            <a:r>
              <a:rPr lang="nn-NO" noProof="0" dirty="0" err="1" smtClean="0"/>
              <a:t>styles</a:t>
            </a:r>
            <a:endParaRPr lang="nn-NO" noProof="0" dirty="0" smtClean="0"/>
          </a:p>
        </p:txBody>
      </p:sp>
      <p:sp>
        <p:nvSpPr>
          <p:cNvPr id="12" name="Text Placeholder 7"/>
          <p:cNvSpPr>
            <a:spLocks noGrp="1"/>
          </p:cNvSpPr>
          <p:nvPr>
            <p:ph type="body" sz="quarter" idx="23"/>
          </p:nvPr>
        </p:nvSpPr>
        <p:spPr>
          <a:xfrm>
            <a:off x="433388" y="6747288"/>
            <a:ext cx="9823449" cy="286925"/>
          </a:xfrm>
        </p:spPr>
        <p:txBody>
          <a:bodyPr>
            <a:noAutofit/>
          </a:bodyPr>
          <a:lstStyle>
            <a:lvl1pPr>
              <a:spcAft>
                <a:spcPts val="0"/>
              </a:spcAft>
              <a:defRPr sz="1000"/>
            </a:lvl1pPr>
          </a:lstStyle>
          <a:p>
            <a:pPr lvl="0"/>
            <a:r>
              <a:rPr lang="nn-NO" noProof="0" dirty="0" err="1" smtClean="0"/>
              <a:t>Click</a:t>
            </a:r>
            <a:r>
              <a:rPr lang="nn-NO" noProof="0" dirty="0" smtClean="0"/>
              <a:t> to </a:t>
            </a:r>
            <a:r>
              <a:rPr lang="nn-NO" noProof="0" dirty="0" err="1" smtClean="0"/>
              <a:t>edit</a:t>
            </a:r>
            <a:r>
              <a:rPr lang="nn-NO" noProof="0" dirty="0" smtClean="0"/>
              <a:t> Master </a:t>
            </a:r>
            <a:r>
              <a:rPr lang="nn-NO" noProof="0" dirty="0" err="1" smtClean="0"/>
              <a:t>text</a:t>
            </a:r>
            <a:r>
              <a:rPr lang="nn-NO" noProof="0" dirty="0" smtClean="0"/>
              <a:t> </a:t>
            </a:r>
            <a:r>
              <a:rPr lang="nn-NO" noProof="0" dirty="0" err="1" smtClean="0"/>
              <a:t>styles</a:t>
            </a:r>
            <a:endParaRPr lang="nn-NO" noProof="0" dirty="0" smtClean="0"/>
          </a:p>
        </p:txBody>
      </p:sp>
      <p:sp>
        <p:nvSpPr>
          <p:cNvPr id="2" name="Footer Placeholder 1"/>
          <p:cNvSpPr>
            <a:spLocks noGrp="1"/>
          </p:cNvSpPr>
          <p:nvPr>
            <p:ph type="ftr" sz="quarter" idx="24"/>
          </p:nvPr>
        </p:nvSpPr>
        <p:spPr/>
        <p:txBody>
          <a:bodyPr/>
          <a:lstStyle/>
          <a:p>
            <a:endParaRPr lang="nn-NO" dirty="0"/>
          </a:p>
        </p:txBody>
      </p:sp>
    </p:spTree>
    <p:extLst>
      <p:ext uri="{BB962C8B-B14F-4D97-AF65-F5344CB8AC3E}">
        <p14:creationId xmlns:p14="http://schemas.microsoft.com/office/powerpoint/2010/main" val="221508164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umns of text">
    <p:spTree>
      <p:nvGrpSpPr>
        <p:cNvPr id="1" name=""/>
        <p:cNvGrpSpPr/>
        <p:nvPr/>
      </p:nvGrpSpPr>
      <p:grpSpPr>
        <a:xfrm>
          <a:off x="0" y="0"/>
          <a:ext cx="0" cy="0"/>
          <a:chOff x="0" y="0"/>
          <a:chExt cx="0" cy="0"/>
        </a:xfrm>
      </p:grpSpPr>
      <p:sp>
        <p:nvSpPr>
          <p:cNvPr id="14" name="Title Placeholder 1"/>
          <p:cNvSpPr>
            <a:spLocks noGrp="1"/>
          </p:cNvSpPr>
          <p:nvPr>
            <p:ph type="title" hasCustomPrompt="1"/>
          </p:nvPr>
        </p:nvSpPr>
        <p:spPr>
          <a:xfrm>
            <a:off x="433388" y="349990"/>
            <a:ext cx="9823450" cy="368280"/>
          </a:xfrm>
          <a:prstGeom prst="rect">
            <a:avLst/>
          </a:prstGeom>
        </p:spPr>
        <p:txBody>
          <a:bodyPr vert="horz" lIns="0" tIns="0" rIns="0" bIns="0" rtlCol="0" anchor="t" anchorCtr="0">
            <a:noAutofit/>
          </a:bodyPr>
          <a:lstStyle>
            <a:lvl1pPr>
              <a:defRPr/>
            </a:lvl1pPr>
          </a:lstStyle>
          <a:p>
            <a:r>
              <a:rPr lang="nn-NO" dirty="0" err="1" smtClean="0"/>
              <a:t>Click</a:t>
            </a:r>
            <a:r>
              <a:rPr lang="nn-NO" dirty="0" smtClean="0"/>
              <a:t> to </a:t>
            </a:r>
            <a:r>
              <a:rPr lang="nn-NO" dirty="0" err="1" smtClean="0"/>
              <a:t>add</a:t>
            </a:r>
            <a:r>
              <a:rPr lang="nn-NO" dirty="0" smtClean="0"/>
              <a:t> title</a:t>
            </a:r>
            <a:endParaRPr lang="nn-NO" dirty="0"/>
          </a:p>
        </p:txBody>
      </p:sp>
      <p:sp>
        <p:nvSpPr>
          <p:cNvPr id="9" name="Text Placeholder 8"/>
          <p:cNvSpPr>
            <a:spLocks noGrp="1"/>
          </p:cNvSpPr>
          <p:nvPr>
            <p:ph type="body" sz="quarter" idx="13" hasCustomPrompt="1"/>
          </p:nvPr>
        </p:nvSpPr>
        <p:spPr>
          <a:xfrm>
            <a:off x="433388" y="718270"/>
            <a:ext cx="9823450" cy="834733"/>
          </a:xfrm>
          <a:prstGeom prst="rect">
            <a:avLst/>
          </a:prstGeom>
        </p:spPr>
        <p:txBody>
          <a:bodyPr lIns="0" tIns="0" rIns="0" bIns="0">
            <a:noAutofit/>
          </a:bodyPr>
          <a:lstStyle>
            <a:lvl1pPr marL="0" indent="0">
              <a:buNone/>
              <a:defRPr sz="2000" b="0">
                <a:solidFill>
                  <a:srgbClr val="575757"/>
                </a:solidFill>
              </a:defRPr>
            </a:lvl1pPr>
          </a:lstStyle>
          <a:p>
            <a:pPr lvl="0"/>
            <a:r>
              <a:rPr lang="nn-NO" dirty="0" err="1" smtClean="0"/>
              <a:t>Click</a:t>
            </a:r>
            <a:r>
              <a:rPr lang="nn-NO" dirty="0" smtClean="0"/>
              <a:t> to </a:t>
            </a:r>
            <a:r>
              <a:rPr lang="nn-NO" dirty="0" err="1" smtClean="0"/>
              <a:t>add</a:t>
            </a:r>
            <a:r>
              <a:rPr lang="nn-NO" dirty="0" smtClean="0"/>
              <a:t> </a:t>
            </a:r>
            <a:r>
              <a:rPr lang="nn-NO" dirty="0" err="1" smtClean="0"/>
              <a:t>subtitle</a:t>
            </a:r>
            <a:endParaRPr lang="nn-NO" dirty="0"/>
          </a:p>
        </p:txBody>
      </p:sp>
      <p:sp>
        <p:nvSpPr>
          <p:cNvPr id="13" name="Content Placeholder 3"/>
          <p:cNvSpPr>
            <a:spLocks noGrp="1"/>
          </p:cNvSpPr>
          <p:nvPr>
            <p:ph sz="quarter" idx="10"/>
          </p:nvPr>
        </p:nvSpPr>
        <p:spPr>
          <a:xfrm>
            <a:off x="433389" y="1835676"/>
            <a:ext cx="4648602" cy="5199025"/>
          </a:xfrm>
          <a:prstGeom prst="rect">
            <a:avLst/>
          </a:prstGeom>
        </p:spPr>
        <p:txBody>
          <a:bodyPr/>
          <a:lstStyle>
            <a:lvl1pPr>
              <a:tabLst>
                <a:tab pos="5448137" algn="r"/>
              </a:tabLst>
              <a:defRPr/>
            </a:lvl1pPr>
            <a:lvl2pPr>
              <a:tabLst>
                <a:tab pos="5448137" algn="r"/>
              </a:tabLst>
              <a:defRPr/>
            </a:lvl2pPr>
            <a:lvl3pPr>
              <a:tabLst>
                <a:tab pos="5448137" algn="r"/>
              </a:tabLst>
              <a:defRPr/>
            </a:lvl3pPr>
            <a:lvl4pPr>
              <a:tabLst>
                <a:tab pos="5448137" algn="r"/>
              </a:tabLst>
              <a:defRPr/>
            </a:lvl4pPr>
            <a:lvl5pPr>
              <a:tabLst>
                <a:tab pos="5448137" algn="r"/>
              </a:tabLst>
              <a:defRPr baseline="0"/>
            </a:lvl5pPr>
          </a:lstStyle>
          <a:p>
            <a:pPr lvl="0"/>
            <a:r>
              <a:rPr lang="nn-NO" noProof="0" dirty="0" err="1" smtClean="0"/>
              <a:t>Click</a:t>
            </a:r>
            <a:r>
              <a:rPr lang="nn-NO" noProof="0" dirty="0" smtClean="0"/>
              <a:t> to </a:t>
            </a:r>
            <a:r>
              <a:rPr lang="nn-NO" noProof="0" dirty="0" err="1" smtClean="0"/>
              <a:t>edit</a:t>
            </a:r>
            <a:r>
              <a:rPr lang="nn-NO" noProof="0" dirty="0" smtClean="0"/>
              <a:t> Master </a:t>
            </a:r>
            <a:r>
              <a:rPr lang="nn-NO" noProof="0" dirty="0" err="1" smtClean="0"/>
              <a:t>text</a:t>
            </a:r>
            <a:r>
              <a:rPr lang="nn-NO" noProof="0" dirty="0" smtClean="0"/>
              <a:t> </a:t>
            </a:r>
            <a:r>
              <a:rPr lang="nn-NO" noProof="0" dirty="0" err="1" smtClean="0"/>
              <a:t>styles</a:t>
            </a:r>
            <a:endParaRPr lang="nn-NO" noProof="0" dirty="0" smtClean="0"/>
          </a:p>
          <a:p>
            <a:pPr lvl="1"/>
            <a:r>
              <a:rPr lang="nn-NO" noProof="0" dirty="0" smtClean="0"/>
              <a:t>Second level</a:t>
            </a:r>
          </a:p>
          <a:p>
            <a:pPr lvl="2"/>
            <a:r>
              <a:rPr lang="nn-NO" noProof="0" dirty="0" smtClean="0"/>
              <a:t>Third level</a:t>
            </a:r>
          </a:p>
          <a:p>
            <a:pPr lvl="3"/>
            <a:r>
              <a:rPr lang="nn-NO" noProof="0" dirty="0" err="1" smtClean="0"/>
              <a:t>Fourth</a:t>
            </a:r>
            <a:r>
              <a:rPr lang="nn-NO" noProof="0" dirty="0" smtClean="0"/>
              <a:t> level</a:t>
            </a:r>
          </a:p>
          <a:p>
            <a:pPr lvl="4"/>
            <a:r>
              <a:rPr lang="nn-NO" noProof="0" dirty="0" smtClean="0"/>
              <a:t>Fifth level</a:t>
            </a:r>
            <a:endParaRPr lang="nn-NO" noProof="0" dirty="0"/>
          </a:p>
        </p:txBody>
      </p:sp>
      <p:sp>
        <p:nvSpPr>
          <p:cNvPr id="15" name="Content Placeholder 3"/>
          <p:cNvSpPr>
            <a:spLocks noGrp="1"/>
          </p:cNvSpPr>
          <p:nvPr>
            <p:ph sz="quarter" idx="20"/>
          </p:nvPr>
        </p:nvSpPr>
        <p:spPr>
          <a:xfrm>
            <a:off x="5612282" y="1835676"/>
            <a:ext cx="4644556" cy="5199025"/>
          </a:xfrm>
          <a:prstGeom prst="rect">
            <a:avLst/>
          </a:prstGeom>
        </p:spPr>
        <p:txBody>
          <a:bodyPr/>
          <a:lstStyle>
            <a:lvl1pPr>
              <a:tabLst>
                <a:tab pos="5448137" algn="r"/>
              </a:tabLst>
              <a:defRPr/>
            </a:lvl1pPr>
            <a:lvl2pPr>
              <a:tabLst>
                <a:tab pos="5448137" algn="r"/>
              </a:tabLst>
              <a:defRPr/>
            </a:lvl2pPr>
            <a:lvl3pPr>
              <a:tabLst>
                <a:tab pos="5448137" algn="r"/>
              </a:tabLst>
              <a:defRPr/>
            </a:lvl3pPr>
            <a:lvl4pPr>
              <a:tabLst>
                <a:tab pos="5448137" algn="r"/>
              </a:tabLst>
              <a:defRPr/>
            </a:lvl4pPr>
            <a:lvl5pPr>
              <a:tabLst>
                <a:tab pos="5448137" algn="r"/>
              </a:tabLst>
              <a:defRPr baseline="0"/>
            </a:lvl5pPr>
          </a:lstStyle>
          <a:p>
            <a:pPr lvl="0"/>
            <a:r>
              <a:rPr lang="nn-NO" noProof="0" dirty="0" err="1" smtClean="0"/>
              <a:t>Click</a:t>
            </a:r>
            <a:r>
              <a:rPr lang="nn-NO" noProof="0" dirty="0" smtClean="0"/>
              <a:t> to </a:t>
            </a:r>
            <a:r>
              <a:rPr lang="nn-NO" noProof="0" dirty="0" err="1" smtClean="0"/>
              <a:t>edit</a:t>
            </a:r>
            <a:r>
              <a:rPr lang="nn-NO" noProof="0" dirty="0" smtClean="0"/>
              <a:t> Master </a:t>
            </a:r>
            <a:r>
              <a:rPr lang="nn-NO" noProof="0" dirty="0" err="1" smtClean="0"/>
              <a:t>text</a:t>
            </a:r>
            <a:r>
              <a:rPr lang="nn-NO" noProof="0" dirty="0" smtClean="0"/>
              <a:t> </a:t>
            </a:r>
            <a:r>
              <a:rPr lang="nn-NO" noProof="0" dirty="0" err="1" smtClean="0"/>
              <a:t>styles</a:t>
            </a:r>
            <a:endParaRPr lang="nn-NO" noProof="0" dirty="0" smtClean="0"/>
          </a:p>
          <a:p>
            <a:pPr lvl="1"/>
            <a:r>
              <a:rPr lang="nn-NO" noProof="0" dirty="0" smtClean="0"/>
              <a:t>Second level</a:t>
            </a:r>
          </a:p>
          <a:p>
            <a:pPr lvl="2"/>
            <a:r>
              <a:rPr lang="nn-NO" noProof="0" dirty="0" smtClean="0"/>
              <a:t>Third level</a:t>
            </a:r>
          </a:p>
          <a:p>
            <a:pPr lvl="3"/>
            <a:r>
              <a:rPr lang="nn-NO" noProof="0" dirty="0" err="1" smtClean="0"/>
              <a:t>Fourth</a:t>
            </a:r>
            <a:r>
              <a:rPr lang="nn-NO" noProof="0" dirty="0" smtClean="0"/>
              <a:t> level</a:t>
            </a:r>
          </a:p>
          <a:p>
            <a:pPr lvl="4"/>
            <a:r>
              <a:rPr lang="nn-NO" noProof="0" dirty="0" smtClean="0"/>
              <a:t>Fifth level</a:t>
            </a:r>
            <a:endParaRPr lang="nn-NO" noProof="0" dirty="0"/>
          </a:p>
        </p:txBody>
      </p:sp>
      <p:sp>
        <p:nvSpPr>
          <p:cNvPr id="2" name="Footer Placeholder 1"/>
          <p:cNvSpPr>
            <a:spLocks noGrp="1"/>
          </p:cNvSpPr>
          <p:nvPr>
            <p:ph type="ftr" sz="quarter" idx="21"/>
          </p:nvPr>
        </p:nvSpPr>
        <p:spPr/>
        <p:txBody>
          <a:bodyPr/>
          <a:lstStyle/>
          <a:p>
            <a:endParaRPr lang="nn-NO" dirty="0"/>
          </a:p>
        </p:txBody>
      </p:sp>
    </p:spTree>
    <p:extLst>
      <p:ext uri="{BB962C8B-B14F-4D97-AF65-F5344CB8AC3E}">
        <p14:creationId xmlns:p14="http://schemas.microsoft.com/office/powerpoint/2010/main" val="184289120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lumns - large">
    <p:spTree>
      <p:nvGrpSpPr>
        <p:cNvPr id="1" name=""/>
        <p:cNvGrpSpPr/>
        <p:nvPr/>
      </p:nvGrpSpPr>
      <p:grpSpPr>
        <a:xfrm>
          <a:off x="0" y="0"/>
          <a:ext cx="0" cy="0"/>
          <a:chOff x="0" y="0"/>
          <a:chExt cx="0" cy="0"/>
        </a:xfrm>
      </p:grpSpPr>
      <p:sp>
        <p:nvSpPr>
          <p:cNvPr id="7" name="Text Placeholder 8"/>
          <p:cNvSpPr>
            <a:spLocks noGrp="1"/>
          </p:cNvSpPr>
          <p:nvPr>
            <p:ph type="body" sz="quarter" idx="13" hasCustomPrompt="1"/>
          </p:nvPr>
        </p:nvSpPr>
        <p:spPr>
          <a:xfrm>
            <a:off x="433388" y="718270"/>
            <a:ext cx="9823450" cy="834733"/>
          </a:xfrm>
          <a:prstGeom prst="rect">
            <a:avLst/>
          </a:prstGeom>
        </p:spPr>
        <p:txBody>
          <a:bodyPr lIns="0" tIns="0" rIns="0" bIns="0">
            <a:noAutofit/>
          </a:bodyPr>
          <a:lstStyle>
            <a:lvl1pPr marL="0" indent="0">
              <a:buNone/>
              <a:defRPr sz="2000" b="0">
                <a:solidFill>
                  <a:srgbClr val="575757"/>
                </a:solidFill>
              </a:defRPr>
            </a:lvl1pPr>
          </a:lstStyle>
          <a:p>
            <a:pPr lvl="0"/>
            <a:r>
              <a:rPr lang="nn-NO" dirty="0" err="1" smtClean="0"/>
              <a:t>Click</a:t>
            </a:r>
            <a:r>
              <a:rPr lang="nn-NO" dirty="0" smtClean="0"/>
              <a:t> to </a:t>
            </a:r>
            <a:r>
              <a:rPr lang="nn-NO" dirty="0" err="1" smtClean="0"/>
              <a:t>add</a:t>
            </a:r>
            <a:r>
              <a:rPr lang="nn-NO" dirty="0" smtClean="0"/>
              <a:t> </a:t>
            </a:r>
            <a:r>
              <a:rPr lang="nn-NO" dirty="0" err="1" smtClean="0"/>
              <a:t>subtitle</a:t>
            </a:r>
            <a:endParaRPr lang="nn-NO" dirty="0"/>
          </a:p>
        </p:txBody>
      </p:sp>
      <p:sp>
        <p:nvSpPr>
          <p:cNvPr id="8" name="Title Placeholder 1"/>
          <p:cNvSpPr>
            <a:spLocks noGrp="1"/>
          </p:cNvSpPr>
          <p:nvPr>
            <p:ph type="title" hasCustomPrompt="1"/>
          </p:nvPr>
        </p:nvSpPr>
        <p:spPr>
          <a:xfrm>
            <a:off x="433388" y="349987"/>
            <a:ext cx="9823450" cy="368284"/>
          </a:xfrm>
          <a:prstGeom prst="rect">
            <a:avLst/>
          </a:prstGeom>
        </p:spPr>
        <p:txBody>
          <a:bodyPr vert="horz" lIns="0" tIns="0" rIns="0" bIns="0" rtlCol="0" anchor="t" anchorCtr="0">
            <a:noAutofit/>
          </a:bodyPr>
          <a:lstStyle>
            <a:lvl1pPr>
              <a:defRPr/>
            </a:lvl1pPr>
          </a:lstStyle>
          <a:p>
            <a:r>
              <a:rPr lang="nn-NO" dirty="0" err="1" smtClean="0"/>
              <a:t>Click</a:t>
            </a:r>
            <a:r>
              <a:rPr lang="nn-NO" dirty="0" smtClean="0"/>
              <a:t> to </a:t>
            </a:r>
            <a:r>
              <a:rPr lang="nn-NO" dirty="0" err="1" smtClean="0"/>
              <a:t>add</a:t>
            </a:r>
            <a:r>
              <a:rPr lang="nn-NO" dirty="0" smtClean="0"/>
              <a:t> title</a:t>
            </a:r>
            <a:endParaRPr lang="nn-NO" dirty="0"/>
          </a:p>
        </p:txBody>
      </p:sp>
      <p:sp>
        <p:nvSpPr>
          <p:cNvPr id="11" name="Content Placeholder 3"/>
          <p:cNvSpPr>
            <a:spLocks noGrp="1"/>
          </p:cNvSpPr>
          <p:nvPr>
            <p:ph sz="quarter" idx="10"/>
          </p:nvPr>
        </p:nvSpPr>
        <p:spPr>
          <a:xfrm>
            <a:off x="433388" y="1835676"/>
            <a:ext cx="4659283" cy="5199025"/>
          </a:xfrm>
          <a:prstGeom prst="rect">
            <a:avLst/>
          </a:prstGeom>
        </p:spPr>
        <p:txBody>
          <a:bodyPr>
            <a:noAutofit/>
          </a:bodyPr>
          <a:lstStyle>
            <a:lvl1pPr>
              <a:tabLst>
                <a:tab pos="5448137" algn="r"/>
              </a:tabLst>
              <a:defRPr sz="1733"/>
            </a:lvl1pPr>
            <a:lvl2pPr>
              <a:tabLst>
                <a:tab pos="5448137" algn="r"/>
              </a:tabLst>
              <a:defRPr sz="1733"/>
            </a:lvl2pPr>
            <a:lvl3pPr>
              <a:tabLst>
                <a:tab pos="5448137" algn="r"/>
              </a:tabLst>
              <a:defRPr sz="1733"/>
            </a:lvl3pPr>
            <a:lvl4pPr>
              <a:tabLst>
                <a:tab pos="5448137" algn="r"/>
              </a:tabLst>
              <a:defRPr sz="1733"/>
            </a:lvl4pPr>
            <a:lvl5pPr>
              <a:tabLst>
                <a:tab pos="5448137" algn="r"/>
              </a:tabLst>
              <a:defRPr baseline="0"/>
            </a:lvl5pPr>
            <a:lvl6pPr>
              <a:defRPr sz="1733"/>
            </a:lvl6pPr>
            <a:lvl7pPr>
              <a:defRPr sz="1733"/>
            </a:lvl7pPr>
            <a:lvl8pPr>
              <a:defRPr sz="1733"/>
            </a:lvl8pPr>
            <a:lvl9pPr>
              <a:defRPr sz="1733"/>
            </a:lvl9pPr>
          </a:lstStyle>
          <a:p>
            <a:pPr lvl="0"/>
            <a:r>
              <a:rPr lang="nn-NO" noProof="0" dirty="0" err="1" smtClean="0"/>
              <a:t>Click</a:t>
            </a:r>
            <a:r>
              <a:rPr lang="nn-NO" noProof="0" dirty="0" smtClean="0"/>
              <a:t> to </a:t>
            </a:r>
            <a:r>
              <a:rPr lang="nn-NO" noProof="0" dirty="0" err="1" smtClean="0"/>
              <a:t>edit</a:t>
            </a:r>
            <a:r>
              <a:rPr lang="nn-NO" noProof="0" dirty="0" smtClean="0"/>
              <a:t> Master </a:t>
            </a:r>
            <a:r>
              <a:rPr lang="nn-NO" noProof="0" dirty="0" err="1" smtClean="0"/>
              <a:t>text</a:t>
            </a:r>
            <a:r>
              <a:rPr lang="nn-NO" noProof="0" dirty="0" smtClean="0"/>
              <a:t> </a:t>
            </a:r>
            <a:r>
              <a:rPr lang="nn-NO" noProof="0" dirty="0" err="1" smtClean="0"/>
              <a:t>styles</a:t>
            </a:r>
            <a:endParaRPr lang="nn-NO" noProof="0" dirty="0" smtClean="0"/>
          </a:p>
          <a:p>
            <a:pPr lvl="1"/>
            <a:r>
              <a:rPr lang="nn-NO" noProof="0" dirty="0" smtClean="0"/>
              <a:t>Second level</a:t>
            </a:r>
          </a:p>
          <a:p>
            <a:pPr lvl="2"/>
            <a:r>
              <a:rPr lang="nn-NO" noProof="0" dirty="0" smtClean="0"/>
              <a:t>Third level</a:t>
            </a:r>
          </a:p>
          <a:p>
            <a:pPr lvl="3"/>
            <a:r>
              <a:rPr lang="nn-NO" noProof="0" dirty="0" err="1" smtClean="0"/>
              <a:t>Fourth</a:t>
            </a:r>
            <a:r>
              <a:rPr lang="nn-NO" noProof="0" dirty="0" smtClean="0"/>
              <a:t> level</a:t>
            </a:r>
          </a:p>
          <a:p>
            <a:pPr lvl="4"/>
            <a:r>
              <a:rPr lang="nn-NO" noProof="0" dirty="0" smtClean="0"/>
              <a:t>Fifth level</a:t>
            </a:r>
            <a:endParaRPr lang="nn-NO" noProof="0" dirty="0"/>
          </a:p>
        </p:txBody>
      </p:sp>
      <p:sp>
        <p:nvSpPr>
          <p:cNvPr id="13" name="Content Placeholder 3"/>
          <p:cNvSpPr>
            <a:spLocks noGrp="1"/>
          </p:cNvSpPr>
          <p:nvPr>
            <p:ph sz="quarter" idx="20"/>
          </p:nvPr>
        </p:nvSpPr>
        <p:spPr>
          <a:xfrm>
            <a:off x="5598468" y="1835676"/>
            <a:ext cx="4658369" cy="5199025"/>
          </a:xfrm>
          <a:prstGeom prst="rect">
            <a:avLst/>
          </a:prstGeom>
        </p:spPr>
        <p:txBody>
          <a:bodyPr>
            <a:noAutofit/>
          </a:bodyPr>
          <a:lstStyle>
            <a:lvl1pPr>
              <a:tabLst>
                <a:tab pos="5448137" algn="r"/>
              </a:tabLst>
              <a:defRPr sz="1733"/>
            </a:lvl1pPr>
            <a:lvl2pPr>
              <a:tabLst>
                <a:tab pos="5448137" algn="r"/>
              </a:tabLst>
              <a:defRPr sz="1733"/>
            </a:lvl2pPr>
            <a:lvl3pPr>
              <a:tabLst>
                <a:tab pos="5448137" algn="r"/>
              </a:tabLst>
              <a:defRPr sz="1733"/>
            </a:lvl3pPr>
            <a:lvl4pPr>
              <a:tabLst>
                <a:tab pos="5448137" algn="r"/>
              </a:tabLst>
              <a:defRPr sz="1733"/>
            </a:lvl4pPr>
            <a:lvl5pPr>
              <a:tabLst>
                <a:tab pos="5448137" algn="r"/>
              </a:tabLst>
              <a:defRPr baseline="0"/>
            </a:lvl5pPr>
            <a:lvl6pPr>
              <a:defRPr sz="1733"/>
            </a:lvl6pPr>
            <a:lvl7pPr>
              <a:defRPr sz="1733"/>
            </a:lvl7pPr>
            <a:lvl8pPr>
              <a:defRPr sz="1733"/>
            </a:lvl8pPr>
            <a:lvl9pPr>
              <a:defRPr sz="1733"/>
            </a:lvl9pPr>
          </a:lstStyle>
          <a:p>
            <a:pPr lvl="0"/>
            <a:r>
              <a:rPr lang="nn-NO" noProof="0" dirty="0" err="1" smtClean="0"/>
              <a:t>Click</a:t>
            </a:r>
            <a:r>
              <a:rPr lang="nn-NO" noProof="0" dirty="0" smtClean="0"/>
              <a:t> to </a:t>
            </a:r>
            <a:r>
              <a:rPr lang="nn-NO" noProof="0" dirty="0" err="1" smtClean="0"/>
              <a:t>edit</a:t>
            </a:r>
            <a:r>
              <a:rPr lang="nn-NO" noProof="0" dirty="0" smtClean="0"/>
              <a:t> Master </a:t>
            </a:r>
            <a:r>
              <a:rPr lang="nn-NO" noProof="0" dirty="0" err="1" smtClean="0"/>
              <a:t>text</a:t>
            </a:r>
            <a:r>
              <a:rPr lang="nn-NO" noProof="0" dirty="0" smtClean="0"/>
              <a:t> </a:t>
            </a:r>
            <a:r>
              <a:rPr lang="nn-NO" noProof="0" dirty="0" err="1" smtClean="0"/>
              <a:t>styles</a:t>
            </a:r>
            <a:endParaRPr lang="nn-NO" noProof="0" dirty="0" smtClean="0"/>
          </a:p>
          <a:p>
            <a:pPr lvl="1"/>
            <a:r>
              <a:rPr lang="nn-NO" noProof="0" dirty="0" smtClean="0"/>
              <a:t>Second level</a:t>
            </a:r>
          </a:p>
          <a:p>
            <a:pPr lvl="2"/>
            <a:r>
              <a:rPr lang="nn-NO" noProof="0" dirty="0" smtClean="0"/>
              <a:t>Third level</a:t>
            </a:r>
          </a:p>
          <a:p>
            <a:pPr lvl="3"/>
            <a:r>
              <a:rPr lang="nn-NO" noProof="0" dirty="0" err="1" smtClean="0"/>
              <a:t>Fourth</a:t>
            </a:r>
            <a:r>
              <a:rPr lang="nn-NO" noProof="0" dirty="0" smtClean="0"/>
              <a:t> level</a:t>
            </a:r>
          </a:p>
          <a:p>
            <a:pPr lvl="4"/>
            <a:r>
              <a:rPr lang="nn-NO" noProof="0" dirty="0" smtClean="0"/>
              <a:t>Fifth level</a:t>
            </a:r>
            <a:endParaRPr lang="nn-NO" noProof="0" dirty="0"/>
          </a:p>
        </p:txBody>
      </p:sp>
      <p:sp>
        <p:nvSpPr>
          <p:cNvPr id="2" name="Footer Placeholder 1"/>
          <p:cNvSpPr>
            <a:spLocks noGrp="1"/>
          </p:cNvSpPr>
          <p:nvPr>
            <p:ph type="ftr" sz="quarter" idx="21"/>
          </p:nvPr>
        </p:nvSpPr>
        <p:spPr/>
        <p:txBody>
          <a:bodyPr/>
          <a:lstStyle/>
          <a:p>
            <a:endParaRPr lang="nn-NO" dirty="0"/>
          </a:p>
        </p:txBody>
      </p:sp>
    </p:spTree>
    <p:extLst>
      <p:ext uri="{BB962C8B-B14F-4D97-AF65-F5344CB8AC3E}">
        <p14:creationId xmlns:p14="http://schemas.microsoft.com/office/powerpoint/2010/main" val="1031036312"/>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433388" y="1835676"/>
            <a:ext cx="4684044" cy="4911612"/>
          </a:xfrm>
          <a:prstGeom prst="rect">
            <a:avLst/>
          </a:prstGeom>
        </p:spPr>
        <p:txBody>
          <a:bodyPr/>
          <a:lstStyle>
            <a:lvl1pPr>
              <a:tabLst>
                <a:tab pos="5448137" algn="r"/>
              </a:tabLst>
              <a:defRPr/>
            </a:lvl1pPr>
            <a:lvl2pPr>
              <a:tabLst>
                <a:tab pos="5448137" algn="r"/>
              </a:tabLst>
              <a:defRPr/>
            </a:lvl2pPr>
            <a:lvl3pPr>
              <a:tabLst>
                <a:tab pos="5448137" algn="r"/>
              </a:tabLst>
              <a:defRPr/>
            </a:lvl3pPr>
            <a:lvl4pPr>
              <a:tabLst>
                <a:tab pos="5448137" algn="r"/>
              </a:tabLst>
              <a:defRPr/>
            </a:lvl4pPr>
            <a:lvl5pPr>
              <a:tabLst>
                <a:tab pos="5448137" algn="r"/>
              </a:tabLst>
              <a:defRPr baseline="0"/>
            </a:lvl5pPr>
          </a:lstStyle>
          <a:p>
            <a:pPr lvl="0"/>
            <a:r>
              <a:rPr lang="nn-NO" noProof="0" dirty="0" err="1" smtClean="0"/>
              <a:t>Click</a:t>
            </a:r>
            <a:r>
              <a:rPr lang="nn-NO" noProof="0" dirty="0" smtClean="0"/>
              <a:t> to </a:t>
            </a:r>
            <a:r>
              <a:rPr lang="nn-NO" noProof="0" dirty="0" err="1" smtClean="0"/>
              <a:t>edit</a:t>
            </a:r>
            <a:r>
              <a:rPr lang="nn-NO" noProof="0" dirty="0" smtClean="0"/>
              <a:t> Master </a:t>
            </a:r>
            <a:r>
              <a:rPr lang="nn-NO" noProof="0" dirty="0" err="1" smtClean="0"/>
              <a:t>text</a:t>
            </a:r>
            <a:r>
              <a:rPr lang="nn-NO" noProof="0" dirty="0" smtClean="0"/>
              <a:t> </a:t>
            </a:r>
            <a:r>
              <a:rPr lang="nn-NO" noProof="0" dirty="0" err="1" smtClean="0"/>
              <a:t>styles</a:t>
            </a:r>
            <a:endParaRPr lang="nn-NO" noProof="0" dirty="0" smtClean="0"/>
          </a:p>
          <a:p>
            <a:pPr lvl="1"/>
            <a:r>
              <a:rPr lang="nn-NO" noProof="0" dirty="0" smtClean="0"/>
              <a:t>Second level</a:t>
            </a:r>
          </a:p>
          <a:p>
            <a:pPr lvl="2"/>
            <a:r>
              <a:rPr lang="nn-NO" noProof="0" dirty="0" smtClean="0"/>
              <a:t>Third level</a:t>
            </a:r>
          </a:p>
          <a:p>
            <a:pPr lvl="3"/>
            <a:r>
              <a:rPr lang="nn-NO" noProof="0" dirty="0" err="1" smtClean="0"/>
              <a:t>Fourth</a:t>
            </a:r>
            <a:r>
              <a:rPr lang="nn-NO" noProof="0" dirty="0" smtClean="0"/>
              <a:t> level</a:t>
            </a:r>
          </a:p>
          <a:p>
            <a:pPr lvl="4"/>
            <a:r>
              <a:rPr lang="nn-NO" noProof="0" dirty="0" smtClean="0"/>
              <a:t>Fifth level</a:t>
            </a:r>
            <a:endParaRPr lang="nn-NO" noProof="0" dirty="0"/>
          </a:p>
        </p:txBody>
      </p:sp>
      <p:sp>
        <p:nvSpPr>
          <p:cNvPr id="3" name="Chart Placeholder 2"/>
          <p:cNvSpPr>
            <a:spLocks noGrp="1"/>
          </p:cNvSpPr>
          <p:nvPr>
            <p:ph type="chart" sz="quarter" idx="21"/>
          </p:nvPr>
        </p:nvSpPr>
        <p:spPr>
          <a:xfrm>
            <a:off x="5560956" y="2342434"/>
            <a:ext cx="4695882" cy="4404850"/>
          </a:xfrm>
        </p:spPr>
        <p:txBody>
          <a:bodyPr/>
          <a:lstStyle/>
          <a:p>
            <a:r>
              <a:rPr lang="nn-NO" noProof="0" dirty="0" err="1" smtClean="0"/>
              <a:t>Click</a:t>
            </a:r>
            <a:r>
              <a:rPr lang="nn-NO" noProof="0" dirty="0" smtClean="0"/>
              <a:t> </a:t>
            </a:r>
            <a:r>
              <a:rPr lang="nn-NO" noProof="0" dirty="0" err="1" smtClean="0"/>
              <a:t>icon</a:t>
            </a:r>
            <a:r>
              <a:rPr lang="nn-NO" noProof="0" dirty="0" smtClean="0"/>
              <a:t> to </a:t>
            </a:r>
            <a:r>
              <a:rPr lang="nn-NO" noProof="0" dirty="0" err="1" smtClean="0"/>
              <a:t>add</a:t>
            </a:r>
            <a:r>
              <a:rPr lang="nn-NO" noProof="0" dirty="0" smtClean="0"/>
              <a:t> </a:t>
            </a:r>
            <a:r>
              <a:rPr lang="nn-NO" noProof="0" dirty="0" err="1" smtClean="0"/>
              <a:t>chart</a:t>
            </a:r>
            <a:endParaRPr lang="nn-NO" noProof="0" dirty="0"/>
          </a:p>
        </p:txBody>
      </p:sp>
      <p:sp>
        <p:nvSpPr>
          <p:cNvPr id="6" name="Text Placeholder 5"/>
          <p:cNvSpPr>
            <a:spLocks noGrp="1"/>
          </p:cNvSpPr>
          <p:nvPr>
            <p:ph type="body" sz="quarter" idx="22"/>
          </p:nvPr>
        </p:nvSpPr>
        <p:spPr>
          <a:xfrm>
            <a:off x="5560956" y="1835673"/>
            <a:ext cx="4695882" cy="463729"/>
          </a:xfrm>
        </p:spPr>
        <p:txBody>
          <a:bodyPr/>
          <a:lstStyle/>
          <a:p>
            <a:pPr lvl="0"/>
            <a:r>
              <a:rPr lang="nn-NO" noProof="0" dirty="0" err="1" smtClean="0"/>
              <a:t>Click</a:t>
            </a:r>
            <a:r>
              <a:rPr lang="nn-NO" noProof="0" dirty="0" smtClean="0"/>
              <a:t> to </a:t>
            </a:r>
            <a:r>
              <a:rPr lang="nn-NO" noProof="0" dirty="0" err="1" smtClean="0"/>
              <a:t>edit</a:t>
            </a:r>
            <a:r>
              <a:rPr lang="nn-NO" noProof="0" dirty="0" smtClean="0"/>
              <a:t> Master </a:t>
            </a:r>
            <a:r>
              <a:rPr lang="nn-NO" noProof="0" dirty="0" err="1" smtClean="0"/>
              <a:t>text</a:t>
            </a:r>
            <a:r>
              <a:rPr lang="nn-NO" noProof="0" dirty="0" smtClean="0"/>
              <a:t> </a:t>
            </a:r>
            <a:r>
              <a:rPr lang="nn-NO" noProof="0" dirty="0" err="1" smtClean="0"/>
              <a:t>styles</a:t>
            </a:r>
            <a:endParaRPr lang="nn-NO" noProof="0" dirty="0" smtClean="0"/>
          </a:p>
        </p:txBody>
      </p:sp>
      <p:sp>
        <p:nvSpPr>
          <p:cNvPr id="11" name="Text Placeholder 8"/>
          <p:cNvSpPr>
            <a:spLocks noGrp="1"/>
          </p:cNvSpPr>
          <p:nvPr>
            <p:ph type="body" sz="quarter" idx="13" hasCustomPrompt="1"/>
          </p:nvPr>
        </p:nvSpPr>
        <p:spPr>
          <a:xfrm>
            <a:off x="433388" y="718270"/>
            <a:ext cx="9823450" cy="834733"/>
          </a:xfrm>
          <a:prstGeom prst="rect">
            <a:avLst/>
          </a:prstGeom>
        </p:spPr>
        <p:txBody>
          <a:bodyPr lIns="0" tIns="0" rIns="0" bIns="0">
            <a:noAutofit/>
          </a:bodyPr>
          <a:lstStyle>
            <a:lvl1pPr marL="0" indent="0">
              <a:buNone/>
              <a:defRPr sz="2000" b="0">
                <a:solidFill>
                  <a:srgbClr val="575757"/>
                </a:solidFill>
              </a:defRPr>
            </a:lvl1pPr>
          </a:lstStyle>
          <a:p>
            <a:pPr lvl="0"/>
            <a:r>
              <a:rPr lang="nn-NO" dirty="0" err="1" smtClean="0"/>
              <a:t>Click</a:t>
            </a:r>
            <a:r>
              <a:rPr lang="nn-NO" dirty="0" smtClean="0"/>
              <a:t> to </a:t>
            </a:r>
            <a:r>
              <a:rPr lang="nn-NO" dirty="0" err="1" smtClean="0"/>
              <a:t>add</a:t>
            </a:r>
            <a:r>
              <a:rPr lang="nn-NO" dirty="0" smtClean="0"/>
              <a:t> </a:t>
            </a:r>
            <a:r>
              <a:rPr lang="nn-NO" dirty="0" err="1" smtClean="0"/>
              <a:t>subtitle</a:t>
            </a:r>
            <a:endParaRPr lang="nn-NO" dirty="0"/>
          </a:p>
        </p:txBody>
      </p:sp>
      <p:sp>
        <p:nvSpPr>
          <p:cNvPr id="13" name="Title Placeholder 1"/>
          <p:cNvSpPr>
            <a:spLocks noGrp="1"/>
          </p:cNvSpPr>
          <p:nvPr>
            <p:ph type="title" hasCustomPrompt="1"/>
          </p:nvPr>
        </p:nvSpPr>
        <p:spPr>
          <a:xfrm>
            <a:off x="433388" y="349990"/>
            <a:ext cx="9823450" cy="368275"/>
          </a:xfrm>
          <a:prstGeom prst="rect">
            <a:avLst/>
          </a:prstGeom>
        </p:spPr>
        <p:txBody>
          <a:bodyPr vert="horz" lIns="0" tIns="0" rIns="0" bIns="0" rtlCol="0" anchor="t" anchorCtr="0">
            <a:noAutofit/>
          </a:bodyPr>
          <a:lstStyle>
            <a:lvl1pPr>
              <a:defRPr/>
            </a:lvl1pPr>
          </a:lstStyle>
          <a:p>
            <a:r>
              <a:rPr lang="nn-NO" dirty="0" err="1" smtClean="0"/>
              <a:t>Click</a:t>
            </a:r>
            <a:r>
              <a:rPr lang="nn-NO" dirty="0" smtClean="0"/>
              <a:t> to </a:t>
            </a:r>
            <a:r>
              <a:rPr lang="nn-NO" dirty="0" err="1" smtClean="0"/>
              <a:t>add</a:t>
            </a:r>
            <a:r>
              <a:rPr lang="nn-NO" dirty="0" smtClean="0"/>
              <a:t> title</a:t>
            </a:r>
            <a:endParaRPr lang="nn-NO" dirty="0"/>
          </a:p>
        </p:txBody>
      </p:sp>
      <p:sp>
        <p:nvSpPr>
          <p:cNvPr id="15" name="Text Placeholder 7"/>
          <p:cNvSpPr>
            <a:spLocks noGrp="1"/>
          </p:cNvSpPr>
          <p:nvPr>
            <p:ph type="body" sz="quarter" idx="23"/>
          </p:nvPr>
        </p:nvSpPr>
        <p:spPr>
          <a:xfrm>
            <a:off x="433388" y="6747289"/>
            <a:ext cx="9823450" cy="286924"/>
          </a:xfrm>
        </p:spPr>
        <p:txBody>
          <a:bodyPr>
            <a:noAutofit/>
          </a:bodyPr>
          <a:lstStyle>
            <a:lvl1pPr>
              <a:spcAft>
                <a:spcPts val="0"/>
              </a:spcAft>
              <a:defRPr sz="1000"/>
            </a:lvl1pPr>
          </a:lstStyle>
          <a:p>
            <a:pPr lvl="0"/>
            <a:r>
              <a:rPr lang="nn-NO" dirty="0" err="1" smtClean="0"/>
              <a:t>Click</a:t>
            </a:r>
            <a:r>
              <a:rPr lang="nn-NO" dirty="0" smtClean="0"/>
              <a:t> to </a:t>
            </a:r>
            <a:r>
              <a:rPr lang="nn-NO" dirty="0" err="1" smtClean="0"/>
              <a:t>edit</a:t>
            </a:r>
            <a:r>
              <a:rPr lang="nn-NO" dirty="0" smtClean="0"/>
              <a:t> Master </a:t>
            </a:r>
            <a:r>
              <a:rPr lang="nn-NO" dirty="0" err="1" smtClean="0"/>
              <a:t>text</a:t>
            </a:r>
            <a:r>
              <a:rPr lang="nn-NO" dirty="0" smtClean="0"/>
              <a:t> </a:t>
            </a:r>
            <a:r>
              <a:rPr lang="nn-NO" dirty="0" err="1" smtClean="0"/>
              <a:t>styles</a:t>
            </a:r>
            <a:endParaRPr lang="nn-NO" dirty="0" smtClean="0"/>
          </a:p>
        </p:txBody>
      </p:sp>
      <p:sp>
        <p:nvSpPr>
          <p:cNvPr id="2" name="Footer Placeholder 1"/>
          <p:cNvSpPr>
            <a:spLocks noGrp="1"/>
          </p:cNvSpPr>
          <p:nvPr>
            <p:ph type="ftr" sz="quarter" idx="24"/>
          </p:nvPr>
        </p:nvSpPr>
        <p:spPr/>
        <p:txBody>
          <a:bodyPr/>
          <a:lstStyle/>
          <a:p>
            <a:endParaRPr lang="nn-NO" dirty="0"/>
          </a:p>
        </p:txBody>
      </p:sp>
    </p:spTree>
    <p:extLst>
      <p:ext uri="{BB962C8B-B14F-4D97-AF65-F5344CB8AC3E}">
        <p14:creationId xmlns:p14="http://schemas.microsoft.com/office/powerpoint/2010/main" val="2179466235"/>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5560956" y="2342434"/>
            <a:ext cx="4695882" cy="4404850"/>
          </a:xfrm>
        </p:spPr>
        <p:txBody>
          <a:bodyPr/>
          <a:lstStyle/>
          <a:p>
            <a:r>
              <a:rPr lang="nn-NO" dirty="0" err="1" smtClean="0"/>
              <a:t>Click</a:t>
            </a:r>
            <a:r>
              <a:rPr lang="nn-NO" dirty="0" smtClean="0"/>
              <a:t> </a:t>
            </a:r>
            <a:r>
              <a:rPr lang="nn-NO" dirty="0" err="1" smtClean="0"/>
              <a:t>icon</a:t>
            </a:r>
            <a:r>
              <a:rPr lang="nn-NO" dirty="0" smtClean="0"/>
              <a:t> to </a:t>
            </a:r>
            <a:r>
              <a:rPr lang="nn-NO" dirty="0" err="1" smtClean="0"/>
              <a:t>add</a:t>
            </a:r>
            <a:r>
              <a:rPr lang="nn-NO" dirty="0" smtClean="0"/>
              <a:t> </a:t>
            </a:r>
            <a:r>
              <a:rPr lang="nn-NO" dirty="0" err="1" smtClean="0"/>
              <a:t>chart</a:t>
            </a:r>
            <a:endParaRPr lang="nn-NO" dirty="0"/>
          </a:p>
        </p:txBody>
      </p:sp>
      <p:sp>
        <p:nvSpPr>
          <p:cNvPr id="6" name="Text Placeholder 5"/>
          <p:cNvSpPr>
            <a:spLocks noGrp="1"/>
          </p:cNvSpPr>
          <p:nvPr>
            <p:ph type="body" sz="quarter" idx="22"/>
          </p:nvPr>
        </p:nvSpPr>
        <p:spPr>
          <a:xfrm>
            <a:off x="5560956" y="1835673"/>
            <a:ext cx="4695882" cy="463729"/>
          </a:xfrm>
        </p:spPr>
        <p:txBody>
          <a:bodyPr/>
          <a:lstStyle/>
          <a:p>
            <a:pPr lvl="0"/>
            <a:r>
              <a:rPr lang="nn-NO" noProof="0" dirty="0" err="1" smtClean="0"/>
              <a:t>Click</a:t>
            </a:r>
            <a:r>
              <a:rPr lang="nn-NO" noProof="0" dirty="0" smtClean="0"/>
              <a:t> to </a:t>
            </a:r>
            <a:r>
              <a:rPr lang="nn-NO" noProof="0" dirty="0" err="1" smtClean="0"/>
              <a:t>edit</a:t>
            </a:r>
            <a:r>
              <a:rPr lang="nn-NO" noProof="0" dirty="0" smtClean="0"/>
              <a:t> Master </a:t>
            </a:r>
            <a:r>
              <a:rPr lang="nn-NO" noProof="0" dirty="0" err="1" smtClean="0"/>
              <a:t>text</a:t>
            </a:r>
            <a:r>
              <a:rPr lang="nn-NO" noProof="0" dirty="0" smtClean="0"/>
              <a:t> </a:t>
            </a:r>
            <a:r>
              <a:rPr lang="nn-NO" noProof="0" dirty="0" err="1" smtClean="0"/>
              <a:t>styles</a:t>
            </a:r>
            <a:endParaRPr lang="nn-NO" noProof="0" dirty="0" smtClean="0"/>
          </a:p>
        </p:txBody>
      </p:sp>
      <p:sp>
        <p:nvSpPr>
          <p:cNvPr id="11" name="Text Placeholder 8"/>
          <p:cNvSpPr>
            <a:spLocks noGrp="1"/>
          </p:cNvSpPr>
          <p:nvPr>
            <p:ph type="body" sz="quarter" idx="13" hasCustomPrompt="1"/>
          </p:nvPr>
        </p:nvSpPr>
        <p:spPr>
          <a:xfrm>
            <a:off x="433388" y="718270"/>
            <a:ext cx="9823450" cy="834733"/>
          </a:xfrm>
          <a:prstGeom prst="rect">
            <a:avLst/>
          </a:prstGeom>
        </p:spPr>
        <p:txBody>
          <a:bodyPr lIns="0" tIns="0" rIns="0" bIns="0">
            <a:noAutofit/>
          </a:bodyPr>
          <a:lstStyle>
            <a:lvl1pPr marL="0" indent="0">
              <a:buNone/>
              <a:defRPr sz="2000" b="0">
                <a:solidFill>
                  <a:srgbClr val="575757"/>
                </a:solidFill>
              </a:defRPr>
            </a:lvl1pPr>
          </a:lstStyle>
          <a:p>
            <a:pPr lvl="0"/>
            <a:r>
              <a:rPr lang="nn-NO" dirty="0" err="1" smtClean="0"/>
              <a:t>Click</a:t>
            </a:r>
            <a:r>
              <a:rPr lang="nn-NO" dirty="0" smtClean="0"/>
              <a:t> to </a:t>
            </a:r>
            <a:r>
              <a:rPr lang="nn-NO" dirty="0" err="1" smtClean="0"/>
              <a:t>add</a:t>
            </a:r>
            <a:r>
              <a:rPr lang="nn-NO" dirty="0" smtClean="0"/>
              <a:t> </a:t>
            </a:r>
            <a:r>
              <a:rPr lang="nn-NO" dirty="0" err="1" smtClean="0"/>
              <a:t>subtitle</a:t>
            </a:r>
            <a:endParaRPr lang="nn-NO" dirty="0"/>
          </a:p>
        </p:txBody>
      </p:sp>
      <p:sp>
        <p:nvSpPr>
          <p:cNvPr id="13" name="Title Placeholder 1"/>
          <p:cNvSpPr>
            <a:spLocks noGrp="1"/>
          </p:cNvSpPr>
          <p:nvPr>
            <p:ph type="title" hasCustomPrompt="1"/>
          </p:nvPr>
        </p:nvSpPr>
        <p:spPr>
          <a:xfrm>
            <a:off x="433388" y="349990"/>
            <a:ext cx="9823450" cy="368275"/>
          </a:xfrm>
          <a:prstGeom prst="rect">
            <a:avLst/>
          </a:prstGeom>
        </p:spPr>
        <p:txBody>
          <a:bodyPr vert="horz" lIns="0" tIns="0" rIns="0" bIns="0" rtlCol="0" anchor="t" anchorCtr="0">
            <a:noAutofit/>
          </a:bodyPr>
          <a:lstStyle>
            <a:lvl1pPr>
              <a:defRPr/>
            </a:lvl1pPr>
          </a:lstStyle>
          <a:p>
            <a:r>
              <a:rPr lang="nn-NO" dirty="0" err="1" smtClean="0"/>
              <a:t>Click</a:t>
            </a:r>
            <a:r>
              <a:rPr lang="nn-NO" dirty="0" smtClean="0"/>
              <a:t> to </a:t>
            </a:r>
            <a:r>
              <a:rPr lang="nn-NO" dirty="0" err="1" smtClean="0"/>
              <a:t>add</a:t>
            </a:r>
            <a:r>
              <a:rPr lang="nn-NO" dirty="0" smtClean="0"/>
              <a:t> title</a:t>
            </a:r>
            <a:endParaRPr lang="nn-NO" dirty="0"/>
          </a:p>
        </p:txBody>
      </p:sp>
      <p:sp>
        <p:nvSpPr>
          <p:cNvPr id="15" name="Text Placeholder 7"/>
          <p:cNvSpPr>
            <a:spLocks noGrp="1"/>
          </p:cNvSpPr>
          <p:nvPr>
            <p:ph type="body" sz="quarter" idx="23"/>
          </p:nvPr>
        </p:nvSpPr>
        <p:spPr>
          <a:xfrm>
            <a:off x="433389" y="6747290"/>
            <a:ext cx="9798088" cy="286924"/>
          </a:xfrm>
        </p:spPr>
        <p:txBody>
          <a:bodyPr>
            <a:noAutofit/>
          </a:bodyPr>
          <a:lstStyle>
            <a:lvl1pPr>
              <a:spcAft>
                <a:spcPts val="0"/>
              </a:spcAft>
              <a:defRPr sz="1000"/>
            </a:lvl1pPr>
          </a:lstStyle>
          <a:p>
            <a:pPr lvl="0"/>
            <a:r>
              <a:rPr lang="nn-NO" dirty="0" err="1" smtClean="0"/>
              <a:t>Click</a:t>
            </a:r>
            <a:r>
              <a:rPr lang="nn-NO" dirty="0" smtClean="0"/>
              <a:t> to </a:t>
            </a:r>
            <a:r>
              <a:rPr lang="nn-NO" dirty="0" err="1" smtClean="0"/>
              <a:t>edit</a:t>
            </a:r>
            <a:r>
              <a:rPr lang="nn-NO" dirty="0" smtClean="0"/>
              <a:t> Master </a:t>
            </a:r>
            <a:r>
              <a:rPr lang="nn-NO" dirty="0" err="1" smtClean="0"/>
              <a:t>text</a:t>
            </a:r>
            <a:r>
              <a:rPr lang="nn-NO" dirty="0" smtClean="0"/>
              <a:t> </a:t>
            </a:r>
            <a:r>
              <a:rPr lang="nn-NO" dirty="0" err="1" smtClean="0"/>
              <a:t>styles</a:t>
            </a:r>
            <a:endParaRPr lang="nn-NO" dirty="0" smtClean="0"/>
          </a:p>
        </p:txBody>
      </p:sp>
      <p:sp>
        <p:nvSpPr>
          <p:cNvPr id="9" name="Chart Placeholder 2"/>
          <p:cNvSpPr>
            <a:spLocks noGrp="1"/>
          </p:cNvSpPr>
          <p:nvPr>
            <p:ph type="chart" sz="quarter" idx="24"/>
          </p:nvPr>
        </p:nvSpPr>
        <p:spPr>
          <a:xfrm>
            <a:off x="433389" y="2342434"/>
            <a:ext cx="4688646" cy="4404850"/>
          </a:xfrm>
        </p:spPr>
        <p:txBody>
          <a:bodyPr/>
          <a:lstStyle/>
          <a:p>
            <a:r>
              <a:rPr lang="nn-NO" dirty="0" err="1" smtClean="0"/>
              <a:t>Click</a:t>
            </a:r>
            <a:r>
              <a:rPr lang="nn-NO" dirty="0" smtClean="0"/>
              <a:t> </a:t>
            </a:r>
            <a:r>
              <a:rPr lang="nn-NO" dirty="0" err="1" smtClean="0"/>
              <a:t>icon</a:t>
            </a:r>
            <a:r>
              <a:rPr lang="nn-NO" dirty="0" smtClean="0"/>
              <a:t> to </a:t>
            </a:r>
            <a:r>
              <a:rPr lang="nn-NO" dirty="0" err="1" smtClean="0"/>
              <a:t>add</a:t>
            </a:r>
            <a:r>
              <a:rPr lang="nn-NO" dirty="0" smtClean="0"/>
              <a:t> </a:t>
            </a:r>
            <a:r>
              <a:rPr lang="nn-NO" dirty="0" err="1" smtClean="0"/>
              <a:t>chart</a:t>
            </a:r>
            <a:endParaRPr lang="nn-NO" dirty="0"/>
          </a:p>
        </p:txBody>
      </p:sp>
      <p:sp>
        <p:nvSpPr>
          <p:cNvPr id="12" name="Text Placeholder 5"/>
          <p:cNvSpPr>
            <a:spLocks noGrp="1"/>
          </p:cNvSpPr>
          <p:nvPr>
            <p:ph type="body" sz="quarter" idx="25"/>
          </p:nvPr>
        </p:nvSpPr>
        <p:spPr>
          <a:xfrm>
            <a:off x="433385" y="1835673"/>
            <a:ext cx="4688649" cy="463729"/>
          </a:xfrm>
        </p:spPr>
        <p:txBody>
          <a:bodyPr/>
          <a:lstStyle/>
          <a:p>
            <a:pPr lvl="0"/>
            <a:r>
              <a:rPr lang="nn-NO" noProof="0" dirty="0" err="1" smtClean="0"/>
              <a:t>Click</a:t>
            </a:r>
            <a:r>
              <a:rPr lang="nn-NO" noProof="0" dirty="0" smtClean="0"/>
              <a:t> to </a:t>
            </a:r>
            <a:r>
              <a:rPr lang="nn-NO" noProof="0" dirty="0" err="1" smtClean="0"/>
              <a:t>edit</a:t>
            </a:r>
            <a:r>
              <a:rPr lang="nn-NO" noProof="0" dirty="0" smtClean="0"/>
              <a:t> Master </a:t>
            </a:r>
            <a:r>
              <a:rPr lang="nn-NO" noProof="0" dirty="0" err="1" smtClean="0"/>
              <a:t>text</a:t>
            </a:r>
            <a:r>
              <a:rPr lang="nn-NO" noProof="0" dirty="0" smtClean="0"/>
              <a:t> </a:t>
            </a:r>
            <a:r>
              <a:rPr lang="nn-NO" noProof="0" dirty="0" err="1" smtClean="0"/>
              <a:t>styles</a:t>
            </a:r>
            <a:endParaRPr lang="nn-NO" noProof="0" dirty="0" smtClean="0"/>
          </a:p>
        </p:txBody>
      </p:sp>
      <p:sp>
        <p:nvSpPr>
          <p:cNvPr id="2" name="Footer Placeholder 1"/>
          <p:cNvSpPr>
            <a:spLocks noGrp="1"/>
          </p:cNvSpPr>
          <p:nvPr>
            <p:ph type="ftr" sz="quarter" idx="26"/>
          </p:nvPr>
        </p:nvSpPr>
        <p:spPr/>
        <p:txBody>
          <a:bodyPr/>
          <a:lstStyle/>
          <a:p>
            <a:endParaRPr lang="nn-NO" dirty="0"/>
          </a:p>
        </p:txBody>
      </p:sp>
    </p:spTree>
    <p:extLst>
      <p:ext uri="{BB962C8B-B14F-4D97-AF65-F5344CB8AC3E}">
        <p14:creationId xmlns:p14="http://schemas.microsoft.com/office/powerpoint/2010/main" val="1200285679"/>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lumn content">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433384" y="349990"/>
            <a:ext cx="9823449" cy="368280"/>
          </a:xfrm>
          <a:prstGeom prst="rect">
            <a:avLst/>
          </a:prstGeom>
        </p:spPr>
        <p:txBody>
          <a:bodyPr vert="horz" lIns="0" tIns="0" rIns="0" bIns="0" rtlCol="0" anchor="t" anchorCtr="0">
            <a:noAutofit/>
          </a:bodyPr>
          <a:lstStyle>
            <a:lvl1pPr>
              <a:defRPr/>
            </a:lvl1pPr>
          </a:lstStyle>
          <a:p>
            <a:r>
              <a:rPr lang="nn-NO" dirty="0" err="1" smtClean="0"/>
              <a:t>Click</a:t>
            </a:r>
            <a:r>
              <a:rPr lang="nn-NO" dirty="0" smtClean="0"/>
              <a:t> to </a:t>
            </a:r>
            <a:r>
              <a:rPr lang="nn-NO" dirty="0" err="1" smtClean="0"/>
              <a:t>add</a:t>
            </a:r>
            <a:r>
              <a:rPr lang="nn-NO" dirty="0" smtClean="0"/>
              <a:t> title</a:t>
            </a:r>
            <a:endParaRPr lang="nn-NO" dirty="0"/>
          </a:p>
        </p:txBody>
      </p:sp>
      <p:sp>
        <p:nvSpPr>
          <p:cNvPr id="6" name="Content Placeholder 3"/>
          <p:cNvSpPr>
            <a:spLocks noGrp="1"/>
          </p:cNvSpPr>
          <p:nvPr>
            <p:ph sz="quarter" idx="10"/>
          </p:nvPr>
        </p:nvSpPr>
        <p:spPr>
          <a:xfrm>
            <a:off x="433389" y="1835675"/>
            <a:ext cx="3917486" cy="5199027"/>
          </a:xfrm>
          <a:prstGeom prst="rect">
            <a:avLst/>
          </a:prstGeom>
        </p:spPr>
        <p:txBody>
          <a:bodyPr/>
          <a:lstStyle>
            <a:lvl1pPr>
              <a:tabLst>
                <a:tab pos="5448137" algn="r"/>
              </a:tabLst>
              <a:defRPr/>
            </a:lvl1pPr>
            <a:lvl2pPr>
              <a:tabLst>
                <a:tab pos="5448137" algn="r"/>
              </a:tabLst>
              <a:defRPr/>
            </a:lvl2pPr>
            <a:lvl3pPr>
              <a:tabLst>
                <a:tab pos="5448137" algn="r"/>
              </a:tabLst>
              <a:defRPr/>
            </a:lvl3pPr>
            <a:lvl4pPr>
              <a:tabLst>
                <a:tab pos="5448137" algn="r"/>
              </a:tabLst>
              <a:defRPr/>
            </a:lvl4pPr>
            <a:lvl5pPr>
              <a:tabLst>
                <a:tab pos="5448137" algn="r"/>
              </a:tabLst>
              <a:defRPr baseline="0"/>
            </a:lvl5pPr>
          </a:lstStyle>
          <a:p>
            <a:pPr lvl="0"/>
            <a:r>
              <a:rPr lang="nn-NO" noProof="0" dirty="0" err="1" smtClean="0"/>
              <a:t>Click</a:t>
            </a:r>
            <a:r>
              <a:rPr lang="nn-NO" noProof="0" dirty="0" smtClean="0"/>
              <a:t> to </a:t>
            </a:r>
            <a:r>
              <a:rPr lang="nn-NO" noProof="0" dirty="0" err="1" smtClean="0"/>
              <a:t>edit</a:t>
            </a:r>
            <a:r>
              <a:rPr lang="nn-NO" noProof="0" dirty="0" smtClean="0"/>
              <a:t> Master </a:t>
            </a:r>
            <a:r>
              <a:rPr lang="nn-NO" noProof="0" dirty="0" err="1" smtClean="0"/>
              <a:t>text</a:t>
            </a:r>
            <a:r>
              <a:rPr lang="nn-NO" noProof="0" dirty="0" smtClean="0"/>
              <a:t> </a:t>
            </a:r>
            <a:r>
              <a:rPr lang="nn-NO" noProof="0" dirty="0" err="1" smtClean="0"/>
              <a:t>styles</a:t>
            </a:r>
            <a:endParaRPr lang="nn-NO" noProof="0" dirty="0" smtClean="0"/>
          </a:p>
          <a:p>
            <a:pPr lvl="1"/>
            <a:r>
              <a:rPr lang="nn-NO" noProof="0" dirty="0" smtClean="0"/>
              <a:t>Second level</a:t>
            </a:r>
          </a:p>
          <a:p>
            <a:pPr lvl="2"/>
            <a:r>
              <a:rPr lang="nn-NO" noProof="0" dirty="0" smtClean="0"/>
              <a:t>Third level</a:t>
            </a:r>
          </a:p>
          <a:p>
            <a:pPr lvl="3"/>
            <a:r>
              <a:rPr lang="nn-NO" noProof="0" dirty="0" err="1" smtClean="0"/>
              <a:t>Fourth</a:t>
            </a:r>
            <a:r>
              <a:rPr lang="nn-NO" noProof="0" dirty="0" smtClean="0"/>
              <a:t> level</a:t>
            </a:r>
          </a:p>
          <a:p>
            <a:pPr lvl="4"/>
            <a:r>
              <a:rPr lang="nn-NO" noProof="0" dirty="0" smtClean="0"/>
              <a:t>Fifth level</a:t>
            </a:r>
            <a:endParaRPr lang="nn-NO" noProof="0" dirty="0"/>
          </a:p>
        </p:txBody>
      </p:sp>
      <p:sp>
        <p:nvSpPr>
          <p:cNvPr id="8" name="Content Placeholder 3"/>
          <p:cNvSpPr>
            <a:spLocks noGrp="1"/>
          </p:cNvSpPr>
          <p:nvPr>
            <p:ph sz="quarter" idx="16"/>
          </p:nvPr>
        </p:nvSpPr>
        <p:spPr>
          <a:xfrm>
            <a:off x="4779704" y="1874176"/>
            <a:ext cx="5477134" cy="5160528"/>
          </a:xfrm>
          <a:prstGeom prst="rect">
            <a:avLst/>
          </a:prstGeom>
        </p:spPr>
        <p:txBody>
          <a:bodyPr/>
          <a:lstStyle>
            <a:lvl1pPr>
              <a:tabLst>
                <a:tab pos="5448137" algn="r"/>
              </a:tabLst>
              <a:defRPr/>
            </a:lvl1pPr>
            <a:lvl2pPr>
              <a:tabLst>
                <a:tab pos="5448137" algn="r"/>
              </a:tabLst>
              <a:defRPr/>
            </a:lvl2pPr>
            <a:lvl3pPr>
              <a:tabLst>
                <a:tab pos="5448137" algn="r"/>
              </a:tabLst>
              <a:defRPr/>
            </a:lvl3pPr>
            <a:lvl4pPr>
              <a:tabLst>
                <a:tab pos="5448137" algn="r"/>
              </a:tabLst>
              <a:defRPr/>
            </a:lvl4pPr>
            <a:lvl5pPr>
              <a:tabLst>
                <a:tab pos="5448137" algn="r"/>
              </a:tabLst>
              <a:defRPr baseline="0"/>
            </a:lvl5pPr>
          </a:lstStyle>
          <a:p>
            <a:pPr lvl="0"/>
            <a:r>
              <a:rPr lang="nn-NO" noProof="0" dirty="0" err="1" smtClean="0"/>
              <a:t>Click</a:t>
            </a:r>
            <a:r>
              <a:rPr lang="nn-NO" noProof="0" dirty="0" smtClean="0"/>
              <a:t> to </a:t>
            </a:r>
            <a:r>
              <a:rPr lang="nn-NO" noProof="0" dirty="0" err="1" smtClean="0"/>
              <a:t>edit</a:t>
            </a:r>
            <a:r>
              <a:rPr lang="nn-NO" noProof="0" dirty="0" smtClean="0"/>
              <a:t> Master </a:t>
            </a:r>
            <a:r>
              <a:rPr lang="nn-NO" noProof="0" dirty="0" err="1" smtClean="0"/>
              <a:t>text</a:t>
            </a:r>
            <a:r>
              <a:rPr lang="nn-NO" noProof="0" dirty="0" smtClean="0"/>
              <a:t> </a:t>
            </a:r>
            <a:r>
              <a:rPr lang="nn-NO" noProof="0" dirty="0" err="1" smtClean="0"/>
              <a:t>styles</a:t>
            </a:r>
            <a:endParaRPr lang="nn-NO" noProof="0" dirty="0" smtClean="0"/>
          </a:p>
          <a:p>
            <a:pPr lvl="1"/>
            <a:r>
              <a:rPr lang="nn-NO" noProof="0" dirty="0" smtClean="0"/>
              <a:t>Second level</a:t>
            </a:r>
          </a:p>
          <a:p>
            <a:pPr lvl="2"/>
            <a:r>
              <a:rPr lang="nn-NO" noProof="0" dirty="0" smtClean="0"/>
              <a:t>Third level</a:t>
            </a:r>
          </a:p>
          <a:p>
            <a:pPr lvl="3"/>
            <a:r>
              <a:rPr lang="nn-NO" noProof="0" dirty="0" err="1" smtClean="0"/>
              <a:t>Fourth</a:t>
            </a:r>
            <a:r>
              <a:rPr lang="nn-NO" noProof="0" dirty="0" smtClean="0"/>
              <a:t> level</a:t>
            </a:r>
          </a:p>
          <a:p>
            <a:pPr lvl="4"/>
            <a:r>
              <a:rPr lang="nn-NO" noProof="0" dirty="0" smtClean="0"/>
              <a:t>Fifth level</a:t>
            </a:r>
            <a:endParaRPr lang="nn-NO" noProof="0" dirty="0"/>
          </a:p>
        </p:txBody>
      </p:sp>
      <p:sp>
        <p:nvSpPr>
          <p:cNvPr id="9" name="Text Placeholder 8"/>
          <p:cNvSpPr>
            <a:spLocks noGrp="1"/>
          </p:cNvSpPr>
          <p:nvPr>
            <p:ph type="body" sz="quarter" idx="13" hasCustomPrompt="1"/>
          </p:nvPr>
        </p:nvSpPr>
        <p:spPr>
          <a:xfrm>
            <a:off x="433388" y="718270"/>
            <a:ext cx="9823450" cy="834733"/>
          </a:xfrm>
          <a:prstGeom prst="rect">
            <a:avLst/>
          </a:prstGeom>
        </p:spPr>
        <p:txBody>
          <a:bodyPr lIns="0" tIns="0" rIns="0" bIns="0">
            <a:noAutofit/>
          </a:bodyPr>
          <a:lstStyle>
            <a:lvl1pPr marL="0" indent="0">
              <a:buNone/>
              <a:defRPr sz="2000" b="0">
                <a:solidFill>
                  <a:srgbClr val="575757"/>
                </a:solidFill>
              </a:defRPr>
            </a:lvl1pPr>
          </a:lstStyle>
          <a:p>
            <a:pPr lvl="0"/>
            <a:r>
              <a:rPr lang="nn-NO" dirty="0" err="1" smtClean="0"/>
              <a:t>Click</a:t>
            </a:r>
            <a:r>
              <a:rPr lang="nn-NO" dirty="0" smtClean="0"/>
              <a:t> to </a:t>
            </a:r>
            <a:r>
              <a:rPr lang="nn-NO" dirty="0" err="1" smtClean="0"/>
              <a:t>add</a:t>
            </a:r>
            <a:r>
              <a:rPr lang="nn-NO" dirty="0" smtClean="0"/>
              <a:t> </a:t>
            </a:r>
            <a:r>
              <a:rPr lang="nn-NO" dirty="0" err="1" smtClean="0"/>
              <a:t>subtitle</a:t>
            </a:r>
            <a:endParaRPr lang="nn-NO" dirty="0"/>
          </a:p>
        </p:txBody>
      </p:sp>
      <p:sp>
        <p:nvSpPr>
          <p:cNvPr id="2" name="Footer Placeholder 1"/>
          <p:cNvSpPr>
            <a:spLocks noGrp="1"/>
          </p:cNvSpPr>
          <p:nvPr>
            <p:ph type="ftr" sz="quarter" idx="17"/>
          </p:nvPr>
        </p:nvSpPr>
        <p:spPr/>
        <p:txBody>
          <a:bodyPr/>
          <a:lstStyle/>
          <a:p>
            <a:endParaRPr lang="nn-NO" dirty="0"/>
          </a:p>
        </p:txBody>
      </p:sp>
    </p:spTree>
    <p:extLst>
      <p:ext uri="{BB962C8B-B14F-4D97-AF65-F5344CB8AC3E}">
        <p14:creationId xmlns:p14="http://schemas.microsoft.com/office/powerpoint/2010/main" val="189027477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content with quote ">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433392" y="349987"/>
            <a:ext cx="9823451" cy="368284"/>
          </a:xfrm>
          <a:prstGeom prst="rect">
            <a:avLst/>
          </a:prstGeom>
        </p:spPr>
        <p:txBody>
          <a:bodyPr vert="horz" lIns="0" tIns="0" rIns="0" bIns="0" rtlCol="0" anchor="t" anchorCtr="0">
            <a:noAutofit/>
          </a:bodyPr>
          <a:lstStyle>
            <a:lvl1pPr>
              <a:defRPr/>
            </a:lvl1pPr>
          </a:lstStyle>
          <a:p>
            <a:r>
              <a:rPr lang="nn-NO" dirty="0" err="1" smtClean="0"/>
              <a:t>Click</a:t>
            </a:r>
            <a:r>
              <a:rPr lang="nn-NO" dirty="0" smtClean="0"/>
              <a:t> to </a:t>
            </a:r>
            <a:r>
              <a:rPr lang="nn-NO" dirty="0" err="1" smtClean="0"/>
              <a:t>add</a:t>
            </a:r>
            <a:r>
              <a:rPr lang="nn-NO" dirty="0" smtClean="0"/>
              <a:t> title</a:t>
            </a:r>
            <a:endParaRPr lang="nn-NO" dirty="0"/>
          </a:p>
        </p:txBody>
      </p:sp>
      <p:sp>
        <p:nvSpPr>
          <p:cNvPr id="6" name="Content Placeholder 3"/>
          <p:cNvSpPr>
            <a:spLocks noGrp="1"/>
          </p:cNvSpPr>
          <p:nvPr>
            <p:ph sz="quarter" idx="10"/>
          </p:nvPr>
        </p:nvSpPr>
        <p:spPr>
          <a:xfrm>
            <a:off x="6645448" y="1828388"/>
            <a:ext cx="3611390" cy="5206312"/>
          </a:xfrm>
          <a:prstGeom prst="rect">
            <a:avLst/>
          </a:prstGeom>
        </p:spPr>
        <p:txBody>
          <a:bodyPr>
            <a:noAutofit/>
          </a:bodyPr>
          <a:lstStyle>
            <a:lvl1pPr>
              <a:tabLst>
                <a:tab pos="5448137" algn="r"/>
              </a:tabLst>
              <a:defRPr sz="2383">
                <a:solidFill>
                  <a:schemeClr val="accent3"/>
                </a:solidFill>
              </a:defRPr>
            </a:lvl1pPr>
            <a:lvl2pPr>
              <a:tabLst>
                <a:tab pos="5448137" algn="r"/>
              </a:tabLst>
              <a:defRPr/>
            </a:lvl2pPr>
            <a:lvl3pPr>
              <a:tabLst>
                <a:tab pos="5448137" algn="r"/>
              </a:tabLst>
              <a:defRPr/>
            </a:lvl3pPr>
            <a:lvl4pPr>
              <a:tabLst>
                <a:tab pos="5448137" algn="r"/>
              </a:tabLst>
              <a:defRPr/>
            </a:lvl4pPr>
            <a:lvl5pPr>
              <a:tabLst>
                <a:tab pos="5448137" algn="r"/>
              </a:tabLst>
              <a:defRPr baseline="0"/>
            </a:lvl5pPr>
          </a:lstStyle>
          <a:p>
            <a:pPr lvl="0"/>
            <a:r>
              <a:rPr lang="nn-NO" noProof="0" dirty="0" err="1" smtClean="0"/>
              <a:t>Click</a:t>
            </a:r>
            <a:r>
              <a:rPr lang="nn-NO" noProof="0" dirty="0" smtClean="0"/>
              <a:t> to </a:t>
            </a:r>
            <a:r>
              <a:rPr lang="nn-NO" noProof="0" dirty="0" err="1" smtClean="0"/>
              <a:t>edit</a:t>
            </a:r>
            <a:r>
              <a:rPr lang="nn-NO" noProof="0" dirty="0" smtClean="0"/>
              <a:t> Master </a:t>
            </a:r>
            <a:r>
              <a:rPr lang="nn-NO" noProof="0" dirty="0" err="1" smtClean="0"/>
              <a:t>text</a:t>
            </a:r>
            <a:r>
              <a:rPr lang="nn-NO" noProof="0" dirty="0" smtClean="0"/>
              <a:t> </a:t>
            </a:r>
            <a:r>
              <a:rPr lang="nn-NO" noProof="0" dirty="0" err="1" smtClean="0"/>
              <a:t>styles</a:t>
            </a:r>
            <a:endParaRPr lang="nn-NO" noProof="0" dirty="0" smtClean="0"/>
          </a:p>
        </p:txBody>
      </p:sp>
      <p:sp>
        <p:nvSpPr>
          <p:cNvPr id="8" name="Content Placeholder 3"/>
          <p:cNvSpPr>
            <a:spLocks noGrp="1"/>
          </p:cNvSpPr>
          <p:nvPr>
            <p:ph sz="quarter" idx="16"/>
          </p:nvPr>
        </p:nvSpPr>
        <p:spPr>
          <a:xfrm>
            <a:off x="433388" y="1835672"/>
            <a:ext cx="5712303" cy="5199026"/>
          </a:xfrm>
          <a:prstGeom prst="rect">
            <a:avLst/>
          </a:prstGeom>
        </p:spPr>
        <p:txBody>
          <a:bodyPr/>
          <a:lstStyle>
            <a:lvl1pPr>
              <a:tabLst>
                <a:tab pos="5448137" algn="r"/>
              </a:tabLst>
              <a:defRPr/>
            </a:lvl1pPr>
            <a:lvl2pPr>
              <a:tabLst>
                <a:tab pos="5448137" algn="r"/>
              </a:tabLst>
              <a:defRPr/>
            </a:lvl2pPr>
            <a:lvl3pPr>
              <a:tabLst>
                <a:tab pos="5448137" algn="r"/>
              </a:tabLst>
              <a:defRPr/>
            </a:lvl3pPr>
            <a:lvl4pPr>
              <a:tabLst>
                <a:tab pos="5448137" algn="r"/>
              </a:tabLst>
              <a:defRPr/>
            </a:lvl4pPr>
            <a:lvl5pPr>
              <a:tabLst>
                <a:tab pos="5448137" algn="r"/>
              </a:tabLst>
              <a:defRPr baseline="0"/>
            </a:lvl5pPr>
          </a:lstStyle>
          <a:p>
            <a:pPr lvl="0"/>
            <a:r>
              <a:rPr lang="nn-NO" noProof="0" dirty="0" err="1" smtClean="0"/>
              <a:t>Click</a:t>
            </a:r>
            <a:r>
              <a:rPr lang="nn-NO" noProof="0" dirty="0" smtClean="0"/>
              <a:t> to </a:t>
            </a:r>
            <a:r>
              <a:rPr lang="nn-NO" noProof="0" dirty="0" err="1" smtClean="0"/>
              <a:t>edit</a:t>
            </a:r>
            <a:r>
              <a:rPr lang="nn-NO" noProof="0" dirty="0" smtClean="0"/>
              <a:t> Master </a:t>
            </a:r>
            <a:r>
              <a:rPr lang="nn-NO" noProof="0" dirty="0" err="1" smtClean="0"/>
              <a:t>text</a:t>
            </a:r>
            <a:r>
              <a:rPr lang="nn-NO" noProof="0" dirty="0" smtClean="0"/>
              <a:t> </a:t>
            </a:r>
            <a:r>
              <a:rPr lang="nn-NO" noProof="0" dirty="0" err="1" smtClean="0"/>
              <a:t>styles</a:t>
            </a:r>
            <a:endParaRPr lang="nn-NO" noProof="0" dirty="0" smtClean="0"/>
          </a:p>
          <a:p>
            <a:pPr lvl="1"/>
            <a:r>
              <a:rPr lang="nn-NO" noProof="0" dirty="0" smtClean="0"/>
              <a:t>Second level</a:t>
            </a:r>
          </a:p>
          <a:p>
            <a:pPr lvl="2"/>
            <a:r>
              <a:rPr lang="nn-NO" noProof="0" dirty="0" smtClean="0"/>
              <a:t>Third level</a:t>
            </a:r>
          </a:p>
          <a:p>
            <a:pPr lvl="3"/>
            <a:r>
              <a:rPr lang="nn-NO" noProof="0" dirty="0" err="1" smtClean="0"/>
              <a:t>Fourth</a:t>
            </a:r>
            <a:r>
              <a:rPr lang="nn-NO" noProof="0" dirty="0" smtClean="0"/>
              <a:t> level</a:t>
            </a:r>
          </a:p>
          <a:p>
            <a:pPr lvl="4"/>
            <a:r>
              <a:rPr lang="nn-NO" noProof="0" dirty="0" smtClean="0"/>
              <a:t>Fifth level</a:t>
            </a:r>
            <a:endParaRPr lang="nn-NO" noProof="0" dirty="0"/>
          </a:p>
        </p:txBody>
      </p:sp>
      <p:sp>
        <p:nvSpPr>
          <p:cNvPr id="9" name="Text Placeholder 8"/>
          <p:cNvSpPr>
            <a:spLocks noGrp="1"/>
          </p:cNvSpPr>
          <p:nvPr>
            <p:ph type="body" sz="quarter" idx="13" hasCustomPrompt="1"/>
          </p:nvPr>
        </p:nvSpPr>
        <p:spPr>
          <a:xfrm>
            <a:off x="433389" y="718270"/>
            <a:ext cx="9823450" cy="834733"/>
          </a:xfrm>
          <a:prstGeom prst="rect">
            <a:avLst/>
          </a:prstGeom>
        </p:spPr>
        <p:txBody>
          <a:bodyPr lIns="0" tIns="0" rIns="0" bIns="0">
            <a:noAutofit/>
          </a:bodyPr>
          <a:lstStyle>
            <a:lvl1pPr marL="0" indent="0">
              <a:buNone/>
              <a:defRPr sz="2000" b="0">
                <a:solidFill>
                  <a:srgbClr val="575757"/>
                </a:solidFill>
              </a:defRPr>
            </a:lvl1pPr>
          </a:lstStyle>
          <a:p>
            <a:pPr lvl="0"/>
            <a:r>
              <a:rPr lang="nn-NO" dirty="0" err="1" smtClean="0"/>
              <a:t>Click</a:t>
            </a:r>
            <a:r>
              <a:rPr lang="nn-NO" dirty="0" smtClean="0"/>
              <a:t> to </a:t>
            </a:r>
            <a:r>
              <a:rPr lang="nn-NO" dirty="0" err="1" smtClean="0"/>
              <a:t>add</a:t>
            </a:r>
            <a:r>
              <a:rPr lang="nn-NO" dirty="0" smtClean="0"/>
              <a:t> </a:t>
            </a:r>
            <a:r>
              <a:rPr lang="nn-NO" dirty="0" err="1" smtClean="0"/>
              <a:t>subtitle</a:t>
            </a:r>
            <a:endParaRPr lang="nn-NO" dirty="0"/>
          </a:p>
        </p:txBody>
      </p:sp>
      <p:sp>
        <p:nvSpPr>
          <p:cNvPr id="2" name="Footer Placeholder 1"/>
          <p:cNvSpPr>
            <a:spLocks noGrp="1"/>
          </p:cNvSpPr>
          <p:nvPr>
            <p:ph type="ftr" sz="quarter" idx="17"/>
          </p:nvPr>
        </p:nvSpPr>
        <p:spPr/>
        <p:txBody>
          <a:bodyPr/>
          <a:lstStyle/>
          <a:p>
            <a:endParaRPr lang="nn-NO" dirty="0"/>
          </a:p>
        </p:txBody>
      </p:sp>
    </p:spTree>
    <p:extLst>
      <p:ext uri="{BB962C8B-B14F-4D97-AF65-F5344CB8AC3E}">
        <p14:creationId xmlns:p14="http://schemas.microsoft.com/office/powerpoint/2010/main" val="980198571"/>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profi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3394" y="349987"/>
            <a:ext cx="9823449" cy="368284"/>
          </a:xfrm>
        </p:spPr>
        <p:txBody>
          <a:bodyPr/>
          <a:lstStyle/>
          <a:p>
            <a:r>
              <a:rPr lang="nn-NO" dirty="0" err="1" smtClean="0"/>
              <a:t>Click</a:t>
            </a:r>
            <a:r>
              <a:rPr lang="nn-NO" dirty="0" smtClean="0"/>
              <a:t> to </a:t>
            </a:r>
            <a:r>
              <a:rPr lang="nn-NO" dirty="0" err="1" smtClean="0"/>
              <a:t>add</a:t>
            </a:r>
            <a:r>
              <a:rPr lang="nn-NO" dirty="0" smtClean="0"/>
              <a:t> title</a:t>
            </a:r>
            <a:endParaRPr lang="nn-NO" dirty="0"/>
          </a:p>
        </p:txBody>
      </p:sp>
      <p:sp>
        <p:nvSpPr>
          <p:cNvPr id="4" name="Picture Placeholder 6"/>
          <p:cNvSpPr>
            <a:spLocks noGrp="1"/>
          </p:cNvSpPr>
          <p:nvPr>
            <p:ph type="pic" sz="quarter" idx="13"/>
          </p:nvPr>
        </p:nvSpPr>
        <p:spPr>
          <a:xfrm>
            <a:off x="437101" y="1870153"/>
            <a:ext cx="2378297" cy="1388916"/>
          </a:xfrm>
        </p:spPr>
        <p:txBody>
          <a:bodyPr lIns="0" tIns="0" rIns="0" bIns="0">
            <a:noAutofit/>
          </a:bodyPr>
          <a:lstStyle/>
          <a:p>
            <a:r>
              <a:rPr lang="nn-NO" noProof="0" dirty="0" err="1" smtClean="0"/>
              <a:t>Click</a:t>
            </a:r>
            <a:r>
              <a:rPr lang="nn-NO" noProof="0" dirty="0" smtClean="0"/>
              <a:t> </a:t>
            </a:r>
            <a:r>
              <a:rPr lang="nn-NO" noProof="0" dirty="0" err="1" smtClean="0"/>
              <a:t>icon</a:t>
            </a:r>
            <a:r>
              <a:rPr lang="nn-NO" noProof="0" dirty="0" smtClean="0"/>
              <a:t> to </a:t>
            </a:r>
            <a:r>
              <a:rPr lang="nn-NO" noProof="0" dirty="0" err="1" smtClean="0"/>
              <a:t>add</a:t>
            </a:r>
            <a:r>
              <a:rPr lang="nn-NO" noProof="0" dirty="0" smtClean="0"/>
              <a:t> </a:t>
            </a:r>
            <a:r>
              <a:rPr lang="nn-NO" noProof="0" dirty="0" err="1" smtClean="0"/>
              <a:t>picture</a:t>
            </a:r>
            <a:endParaRPr lang="nn-NO" noProof="0" dirty="0"/>
          </a:p>
        </p:txBody>
      </p:sp>
      <p:sp>
        <p:nvSpPr>
          <p:cNvPr id="5" name="Picture Placeholder 6"/>
          <p:cNvSpPr>
            <a:spLocks noGrp="1"/>
          </p:cNvSpPr>
          <p:nvPr>
            <p:ph type="pic" sz="quarter" idx="14"/>
          </p:nvPr>
        </p:nvSpPr>
        <p:spPr>
          <a:xfrm>
            <a:off x="2942302" y="1874172"/>
            <a:ext cx="2378297" cy="1388916"/>
          </a:xfrm>
        </p:spPr>
        <p:txBody>
          <a:bodyPr lIns="0" tIns="0" rIns="0" bIns="0">
            <a:noAutofit/>
          </a:bodyPr>
          <a:lstStyle/>
          <a:p>
            <a:r>
              <a:rPr lang="nn-NO" noProof="0" dirty="0" err="1" smtClean="0"/>
              <a:t>Click</a:t>
            </a:r>
            <a:r>
              <a:rPr lang="nn-NO" noProof="0" dirty="0" smtClean="0"/>
              <a:t> </a:t>
            </a:r>
            <a:r>
              <a:rPr lang="nn-NO" noProof="0" dirty="0" err="1" smtClean="0"/>
              <a:t>icon</a:t>
            </a:r>
            <a:r>
              <a:rPr lang="nn-NO" noProof="0" dirty="0" smtClean="0"/>
              <a:t> to </a:t>
            </a:r>
            <a:r>
              <a:rPr lang="nn-NO" noProof="0" dirty="0" err="1" smtClean="0"/>
              <a:t>add</a:t>
            </a:r>
            <a:r>
              <a:rPr lang="nn-NO" noProof="0" dirty="0" smtClean="0"/>
              <a:t> </a:t>
            </a:r>
            <a:r>
              <a:rPr lang="nn-NO" noProof="0" dirty="0" err="1" smtClean="0"/>
              <a:t>picture</a:t>
            </a:r>
            <a:endParaRPr lang="nn-NO" noProof="0" dirty="0"/>
          </a:p>
        </p:txBody>
      </p:sp>
      <p:sp>
        <p:nvSpPr>
          <p:cNvPr id="6" name="Picture Placeholder 6"/>
          <p:cNvSpPr>
            <a:spLocks noGrp="1"/>
          </p:cNvSpPr>
          <p:nvPr>
            <p:ph type="pic" sz="quarter" idx="15"/>
          </p:nvPr>
        </p:nvSpPr>
        <p:spPr>
          <a:xfrm>
            <a:off x="5394883" y="1874172"/>
            <a:ext cx="2378297" cy="1388916"/>
          </a:xfrm>
        </p:spPr>
        <p:txBody>
          <a:bodyPr lIns="0" tIns="0" rIns="0" bIns="0">
            <a:noAutofit/>
          </a:bodyPr>
          <a:lstStyle/>
          <a:p>
            <a:r>
              <a:rPr lang="nn-NO" noProof="0" dirty="0" err="1" smtClean="0"/>
              <a:t>Click</a:t>
            </a:r>
            <a:r>
              <a:rPr lang="nn-NO" noProof="0" dirty="0" smtClean="0"/>
              <a:t> </a:t>
            </a:r>
            <a:r>
              <a:rPr lang="nn-NO" noProof="0" dirty="0" err="1" smtClean="0"/>
              <a:t>icon</a:t>
            </a:r>
            <a:r>
              <a:rPr lang="nn-NO" noProof="0" dirty="0" smtClean="0"/>
              <a:t> to </a:t>
            </a:r>
            <a:r>
              <a:rPr lang="nn-NO" noProof="0" dirty="0" err="1" smtClean="0"/>
              <a:t>add</a:t>
            </a:r>
            <a:r>
              <a:rPr lang="nn-NO" noProof="0" dirty="0" smtClean="0"/>
              <a:t> </a:t>
            </a:r>
            <a:r>
              <a:rPr lang="nn-NO" noProof="0" dirty="0" err="1" smtClean="0"/>
              <a:t>picture</a:t>
            </a:r>
            <a:endParaRPr lang="nn-NO" noProof="0" dirty="0"/>
          </a:p>
        </p:txBody>
      </p:sp>
      <p:sp>
        <p:nvSpPr>
          <p:cNvPr id="7" name="Picture Placeholder 6"/>
          <p:cNvSpPr>
            <a:spLocks noGrp="1"/>
          </p:cNvSpPr>
          <p:nvPr>
            <p:ph type="pic" sz="quarter" idx="16"/>
          </p:nvPr>
        </p:nvSpPr>
        <p:spPr>
          <a:xfrm>
            <a:off x="7885037" y="1874172"/>
            <a:ext cx="2378297" cy="1388916"/>
          </a:xfrm>
        </p:spPr>
        <p:txBody>
          <a:bodyPr lIns="0" tIns="0" rIns="0" bIns="0">
            <a:noAutofit/>
          </a:bodyPr>
          <a:lstStyle/>
          <a:p>
            <a:r>
              <a:rPr lang="nn-NO" noProof="0" dirty="0" err="1" smtClean="0"/>
              <a:t>Click</a:t>
            </a:r>
            <a:r>
              <a:rPr lang="nn-NO" noProof="0" dirty="0" smtClean="0"/>
              <a:t> </a:t>
            </a:r>
            <a:r>
              <a:rPr lang="nn-NO" noProof="0" dirty="0" err="1" smtClean="0"/>
              <a:t>icon</a:t>
            </a:r>
            <a:r>
              <a:rPr lang="nn-NO" noProof="0" dirty="0" smtClean="0"/>
              <a:t> to </a:t>
            </a:r>
            <a:r>
              <a:rPr lang="nn-NO" noProof="0" dirty="0" err="1" smtClean="0"/>
              <a:t>add</a:t>
            </a:r>
            <a:r>
              <a:rPr lang="nn-NO" noProof="0" dirty="0" smtClean="0"/>
              <a:t> </a:t>
            </a:r>
            <a:r>
              <a:rPr lang="nn-NO" noProof="0" dirty="0" err="1" smtClean="0"/>
              <a:t>picture</a:t>
            </a:r>
            <a:endParaRPr lang="nn-NO" noProof="0" dirty="0"/>
          </a:p>
        </p:txBody>
      </p:sp>
      <p:sp>
        <p:nvSpPr>
          <p:cNvPr id="9" name="Text Placeholder 8"/>
          <p:cNvSpPr>
            <a:spLocks noGrp="1"/>
          </p:cNvSpPr>
          <p:nvPr>
            <p:ph type="body" sz="quarter" idx="17"/>
          </p:nvPr>
        </p:nvSpPr>
        <p:spPr>
          <a:xfrm>
            <a:off x="433388" y="3439833"/>
            <a:ext cx="2385723" cy="3590843"/>
          </a:xfrm>
        </p:spPr>
        <p:txBody>
          <a:bodyPr/>
          <a:lstStyle>
            <a:lvl1pPr>
              <a:defRPr b="1">
                <a:solidFill>
                  <a:schemeClr val="accent1"/>
                </a:solidFill>
              </a:defRPr>
            </a:lvl1pPr>
            <a:lvl2pPr>
              <a:spcAft>
                <a:spcPts val="0"/>
              </a:spcAft>
              <a:defRPr/>
            </a:lvl2pPr>
            <a:lvl3pPr marL="0" indent="0">
              <a:spcAft>
                <a:spcPts val="0"/>
              </a:spcAft>
              <a:buFont typeface="Arial" panose="020B0604020202020204" pitchFamily="34" charset="0"/>
              <a:buChar char="​"/>
              <a:defRPr/>
            </a:lvl3pPr>
            <a:lvl4pPr marL="191094" indent="-191094">
              <a:spcAft>
                <a:spcPts val="0"/>
              </a:spcAft>
              <a:buFont typeface="Arial" panose="020B0604020202020204" pitchFamily="34" charset="0"/>
              <a:buChar char="•"/>
              <a:defRPr/>
            </a:lvl4pPr>
            <a:lvl5pPr marL="386089" indent="-191094">
              <a:spcAft>
                <a:spcPts val="0"/>
              </a:spcAft>
              <a:defRPr baseline="0"/>
            </a:lvl5pPr>
            <a:lvl6pPr marL="386089" indent="-191094">
              <a:spcAft>
                <a:spcPts val="0"/>
              </a:spcAft>
              <a:buFont typeface="Verdana" panose="020B0604030504040204" pitchFamily="34" charset="0"/>
              <a:buChar char="−"/>
              <a:defRPr/>
            </a:lvl6pPr>
            <a:lvl7pPr marL="386089" indent="-191094">
              <a:spcAft>
                <a:spcPts val="0"/>
              </a:spcAft>
              <a:defRPr/>
            </a:lvl7pPr>
            <a:lvl8pPr marL="386089" indent="-191094">
              <a:spcAft>
                <a:spcPts val="0"/>
              </a:spcAft>
              <a:defRPr/>
            </a:lvl8pPr>
            <a:lvl9pPr marL="386089" indent="-191094">
              <a:spcAft>
                <a:spcPts val="0"/>
              </a:spcAft>
              <a:defRPr/>
            </a:lvl9pPr>
          </a:lstStyle>
          <a:p>
            <a:pPr lvl="0"/>
            <a:r>
              <a:rPr lang="nn-NO" noProof="0" dirty="0" err="1" smtClean="0"/>
              <a:t>Click</a:t>
            </a:r>
            <a:r>
              <a:rPr lang="nn-NO" noProof="0" dirty="0" smtClean="0"/>
              <a:t> to </a:t>
            </a:r>
            <a:r>
              <a:rPr lang="nn-NO" noProof="0" dirty="0" err="1" smtClean="0"/>
              <a:t>edit</a:t>
            </a:r>
            <a:r>
              <a:rPr lang="nn-NO" noProof="0" dirty="0" smtClean="0"/>
              <a:t> Master </a:t>
            </a:r>
            <a:r>
              <a:rPr lang="nn-NO" noProof="0" dirty="0" err="1" smtClean="0"/>
              <a:t>text</a:t>
            </a:r>
            <a:r>
              <a:rPr lang="nn-NO" noProof="0" dirty="0" smtClean="0"/>
              <a:t> </a:t>
            </a:r>
            <a:r>
              <a:rPr lang="nn-NO" noProof="0" dirty="0" err="1" smtClean="0"/>
              <a:t>styles</a:t>
            </a:r>
            <a:endParaRPr lang="nn-NO" noProof="0" dirty="0" smtClean="0"/>
          </a:p>
          <a:p>
            <a:pPr lvl="1"/>
            <a:r>
              <a:rPr lang="nn-NO" noProof="0" dirty="0" smtClean="0"/>
              <a:t>Second level</a:t>
            </a:r>
          </a:p>
          <a:p>
            <a:pPr lvl="2"/>
            <a:r>
              <a:rPr lang="nn-NO" noProof="0" dirty="0" smtClean="0"/>
              <a:t>Third level</a:t>
            </a:r>
          </a:p>
          <a:p>
            <a:pPr lvl="3"/>
            <a:r>
              <a:rPr lang="nn-NO" noProof="0" dirty="0" err="1" smtClean="0"/>
              <a:t>Fourth</a:t>
            </a:r>
            <a:r>
              <a:rPr lang="nn-NO" noProof="0" dirty="0" smtClean="0"/>
              <a:t> level</a:t>
            </a:r>
          </a:p>
          <a:p>
            <a:pPr lvl="4"/>
            <a:r>
              <a:rPr lang="nn-NO" noProof="0" dirty="0" smtClean="0"/>
              <a:t>Fifth level</a:t>
            </a:r>
            <a:endParaRPr lang="nn-NO" noProof="0" dirty="0"/>
          </a:p>
        </p:txBody>
      </p:sp>
      <p:sp>
        <p:nvSpPr>
          <p:cNvPr id="10" name="Text Placeholder 8"/>
          <p:cNvSpPr>
            <a:spLocks noGrp="1"/>
          </p:cNvSpPr>
          <p:nvPr>
            <p:ph type="body" sz="quarter" idx="18"/>
          </p:nvPr>
        </p:nvSpPr>
        <p:spPr>
          <a:xfrm>
            <a:off x="5400449" y="3439834"/>
            <a:ext cx="2378297" cy="3594868"/>
          </a:xfrm>
        </p:spPr>
        <p:txBody>
          <a:bodyPr/>
          <a:lstStyle>
            <a:lvl1pPr>
              <a:defRPr b="1">
                <a:solidFill>
                  <a:schemeClr val="accent1"/>
                </a:solidFill>
              </a:defRPr>
            </a:lvl1pPr>
            <a:lvl2pPr>
              <a:spcAft>
                <a:spcPts val="0"/>
              </a:spcAft>
              <a:defRPr/>
            </a:lvl2pPr>
            <a:lvl3pPr marL="0" indent="0">
              <a:spcAft>
                <a:spcPts val="0"/>
              </a:spcAft>
              <a:buFont typeface="Arial" panose="020B0604020202020204" pitchFamily="34" charset="0"/>
              <a:buChar char="​"/>
              <a:defRPr/>
            </a:lvl3pPr>
            <a:lvl4pPr marL="191094" indent="-191094">
              <a:spcAft>
                <a:spcPts val="0"/>
              </a:spcAft>
              <a:buFont typeface="Arial" panose="020B0604020202020204" pitchFamily="34" charset="0"/>
              <a:buChar char="•"/>
              <a:defRPr/>
            </a:lvl4pPr>
            <a:lvl5pPr marL="386089" indent="-191094">
              <a:spcAft>
                <a:spcPts val="0"/>
              </a:spcAft>
              <a:defRPr baseline="0"/>
            </a:lvl5pPr>
            <a:lvl6pPr marL="386089" indent="-191094">
              <a:spcAft>
                <a:spcPts val="0"/>
              </a:spcAft>
              <a:buFont typeface="Verdana" panose="020B0604030504040204" pitchFamily="34" charset="0"/>
              <a:buChar char="−"/>
              <a:defRPr/>
            </a:lvl6pPr>
            <a:lvl7pPr marL="386089" indent="-191094">
              <a:spcAft>
                <a:spcPts val="0"/>
              </a:spcAft>
              <a:defRPr/>
            </a:lvl7pPr>
            <a:lvl8pPr marL="386089" indent="-191094">
              <a:spcAft>
                <a:spcPts val="0"/>
              </a:spcAft>
              <a:defRPr/>
            </a:lvl8pPr>
            <a:lvl9pPr marL="386089" indent="-191094">
              <a:spcAft>
                <a:spcPts val="0"/>
              </a:spcAft>
              <a:defRPr/>
            </a:lvl9pPr>
          </a:lstStyle>
          <a:p>
            <a:pPr lvl="0"/>
            <a:r>
              <a:rPr lang="nn-NO" noProof="0" dirty="0" err="1" smtClean="0"/>
              <a:t>Click</a:t>
            </a:r>
            <a:r>
              <a:rPr lang="nn-NO" noProof="0" dirty="0" smtClean="0"/>
              <a:t> to </a:t>
            </a:r>
            <a:r>
              <a:rPr lang="nn-NO" noProof="0" dirty="0" err="1" smtClean="0"/>
              <a:t>edit</a:t>
            </a:r>
            <a:r>
              <a:rPr lang="nn-NO" noProof="0" dirty="0" smtClean="0"/>
              <a:t> Master </a:t>
            </a:r>
            <a:r>
              <a:rPr lang="nn-NO" noProof="0" dirty="0" err="1" smtClean="0"/>
              <a:t>text</a:t>
            </a:r>
            <a:r>
              <a:rPr lang="nn-NO" noProof="0" dirty="0" smtClean="0"/>
              <a:t> </a:t>
            </a:r>
            <a:r>
              <a:rPr lang="nn-NO" noProof="0" dirty="0" err="1" smtClean="0"/>
              <a:t>styles</a:t>
            </a:r>
            <a:endParaRPr lang="nn-NO" noProof="0" dirty="0" smtClean="0"/>
          </a:p>
          <a:p>
            <a:pPr lvl="1"/>
            <a:r>
              <a:rPr lang="nn-NO" noProof="0" dirty="0" smtClean="0"/>
              <a:t>Second level</a:t>
            </a:r>
          </a:p>
          <a:p>
            <a:pPr lvl="2"/>
            <a:r>
              <a:rPr lang="nn-NO" noProof="0" dirty="0" smtClean="0"/>
              <a:t>Third level</a:t>
            </a:r>
          </a:p>
          <a:p>
            <a:pPr lvl="3"/>
            <a:r>
              <a:rPr lang="nn-NO" noProof="0" dirty="0" err="1" smtClean="0"/>
              <a:t>Fourth</a:t>
            </a:r>
            <a:r>
              <a:rPr lang="nn-NO" noProof="0" dirty="0" smtClean="0"/>
              <a:t> level</a:t>
            </a:r>
          </a:p>
          <a:p>
            <a:pPr lvl="4"/>
            <a:r>
              <a:rPr lang="nn-NO" noProof="0" dirty="0" smtClean="0"/>
              <a:t>Fifth level</a:t>
            </a:r>
            <a:endParaRPr lang="nn-NO" noProof="0" dirty="0"/>
          </a:p>
        </p:txBody>
      </p:sp>
      <p:sp>
        <p:nvSpPr>
          <p:cNvPr id="11" name="Text Placeholder 8"/>
          <p:cNvSpPr>
            <a:spLocks noGrp="1"/>
          </p:cNvSpPr>
          <p:nvPr>
            <p:ph type="body" sz="quarter" idx="19"/>
          </p:nvPr>
        </p:nvSpPr>
        <p:spPr>
          <a:xfrm>
            <a:off x="2946941" y="3443858"/>
            <a:ext cx="2378297" cy="3590844"/>
          </a:xfrm>
        </p:spPr>
        <p:txBody>
          <a:bodyPr/>
          <a:lstStyle>
            <a:lvl1pPr>
              <a:defRPr b="1">
                <a:solidFill>
                  <a:schemeClr val="accent1"/>
                </a:solidFill>
              </a:defRPr>
            </a:lvl1pPr>
            <a:lvl2pPr>
              <a:spcAft>
                <a:spcPts val="0"/>
              </a:spcAft>
              <a:defRPr/>
            </a:lvl2pPr>
            <a:lvl3pPr marL="0" indent="0">
              <a:spcAft>
                <a:spcPts val="0"/>
              </a:spcAft>
              <a:buFont typeface="Arial" panose="020B0604020202020204" pitchFamily="34" charset="0"/>
              <a:buChar char="​"/>
              <a:defRPr/>
            </a:lvl3pPr>
            <a:lvl4pPr marL="191094" indent="-191094">
              <a:spcAft>
                <a:spcPts val="0"/>
              </a:spcAft>
              <a:buFont typeface="Arial" panose="020B0604020202020204" pitchFamily="34" charset="0"/>
              <a:buChar char="•"/>
              <a:defRPr/>
            </a:lvl4pPr>
            <a:lvl5pPr marL="386089" indent="-191094">
              <a:spcAft>
                <a:spcPts val="0"/>
              </a:spcAft>
              <a:defRPr baseline="0"/>
            </a:lvl5pPr>
            <a:lvl6pPr marL="386089" indent="-191094">
              <a:spcAft>
                <a:spcPts val="0"/>
              </a:spcAft>
              <a:buFont typeface="Verdana" panose="020B0604030504040204" pitchFamily="34" charset="0"/>
              <a:buChar char="−"/>
              <a:defRPr/>
            </a:lvl6pPr>
            <a:lvl7pPr marL="386089" indent="-191094">
              <a:spcAft>
                <a:spcPts val="0"/>
              </a:spcAft>
              <a:defRPr/>
            </a:lvl7pPr>
            <a:lvl8pPr marL="386089" indent="-191094">
              <a:spcAft>
                <a:spcPts val="0"/>
              </a:spcAft>
              <a:defRPr/>
            </a:lvl8pPr>
            <a:lvl9pPr marL="386089" indent="-191094">
              <a:spcAft>
                <a:spcPts val="0"/>
              </a:spcAft>
              <a:defRPr/>
            </a:lvl9pPr>
          </a:lstStyle>
          <a:p>
            <a:pPr lvl="0"/>
            <a:r>
              <a:rPr lang="nn-NO" noProof="0" dirty="0" err="1" smtClean="0"/>
              <a:t>Click</a:t>
            </a:r>
            <a:r>
              <a:rPr lang="nn-NO" noProof="0" dirty="0" smtClean="0"/>
              <a:t> to </a:t>
            </a:r>
            <a:r>
              <a:rPr lang="nn-NO" noProof="0" dirty="0" err="1" smtClean="0"/>
              <a:t>edit</a:t>
            </a:r>
            <a:r>
              <a:rPr lang="nn-NO" noProof="0" dirty="0" smtClean="0"/>
              <a:t> Master </a:t>
            </a:r>
            <a:r>
              <a:rPr lang="nn-NO" noProof="0" dirty="0" err="1" smtClean="0"/>
              <a:t>text</a:t>
            </a:r>
            <a:r>
              <a:rPr lang="nn-NO" noProof="0" dirty="0" smtClean="0"/>
              <a:t> </a:t>
            </a:r>
            <a:r>
              <a:rPr lang="nn-NO" noProof="0" dirty="0" err="1" smtClean="0"/>
              <a:t>styles</a:t>
            </a:r>
            <a:endParaRPr lang="nn-NO" noProof="0" dirty="0" smtClean="0"/>
          </a:p>
          <a:p>
            <a:pPr lvl="1"/>
            <a:r>
              <a:rPr lang="nn-NO" noProof="0" dirty="0" smtClean="0"/>
              <a:t>Second level</a:t>
            </a:r>
          </a:p>
          <a:p>
            <a:pPr lvl="2"/>
            <a:r>
              <a:rPr lang="nn-NO" noProof="0" dirty="0" smtClean="0"/>
              <a:t>Third level</a:t>
            </a:r>
          </a:p>
          <a:p>
            <a:pPr lvl="3"/>
            <a:r>
              <a:rPr lang="nn-NO" noProof="0" dirty="0" err="1" smtClean="0"/>
              <a:t>Fourth</a:t>
            </a:r>
            <a:r>
              <a:rPr lang="nn-NO" noProof="0" dirty="0" smtClean="0"/>
              <a:t> level</a:t>
            </a:r>
          </a:p>
          <a:p>
            <a:pPr lvl="4"/>
            <a:r>
              <a:rPr lang="nn-NO" noProof="0" dirty="0" smtClean="0"/>
              <a:t>Fifth level</a:t>
            </a:r>
            <a:endParaRPr lang="nn-NO" noProof="0" dirty="0"/>
          </a:p>
        </p:txBody>
      </p:sp>
      <p:sp>
        <p:nvSpPr>
          <p:cNvPr id="12" name="Text Placeholder 8"/>
          <p:cNvSpPr>
            <a:spLocks noGrp="1"/>
          </p:cNvSpPr>
          <p:nvPr>
            <p:ph type="body" sz="quarter" idx="20"/>
          </p:nvPr>
        </p:nvSpPr>
        <p:spPr>
          <a:xfrm>
            <a:off x="7891535" y="3439833"/>
            <a:ext cx="2365303" cy="3590843"/>
          </a:xfrm>
        </p:spPr>
        <p:txBody>
          <a:bodyPr/>
          <a:lstStyle>
            <a:lvl1pPr>
              <a:defRPr b="1">
                <a:solidFill>
                  <a:schemeClr val="accent1"/>
                </a:solidFill>
              </a:defRPr>
            </a:lvl1pPr>
            <a:lvl2pPr>
              <a:spcAft>
                <a:spcPts val="0"/>
              </a:spcAft>
              <a:defRPr/>
            </a:lvl2pPr>
            <a:lvl3pPr marL="171450" indent="-171450">
              <a:spcAft>
                <a:spcPts val="0"/>
              </a:spcAft>
              <a:buFont typeface="Arial" panose="020B0604020202020204" pitchFamily="34" charset="0"/>
              <a:buChar char="​"/>
              <a:defRPr/>
            </a:lvl3pPr>
            <a:lvl4pPr marL="191094" indent="-191094">
              <a:spcAft>
                <a:spcPts val="0"/>
              </a:spcAft>
              <a:buFont typeface="Arial" panose="020B0604020202020204" pitchFamily="34" charset="0"/>
              <a:buChar char="•"/>
              <a:defRPr/>
            </a:lvl4pPr>
            <a:lvl5pPr marL="386089" indent="-191094">
              <a:spcAft>
                <a:spcPts val="0"/>
              </a:spcAft>
              <a:defRPr baseline="0"/>
            </a:lvl5pPr>
            <a:lvl6pPr marL="386089" indent="-191094">
              <a:spcAft>
                <a:spcPts val="0"/>
              </a:spcAft>
              <a:buFont typeface="Verdana" panose="020B0604030504040204" pitchFamily="34" charset="0"/>
              <a:buChar char="−"/>
              <a:defRPr/>
            </a:lvl6pPr>
            <a:lvl7pPr marL="386089" indent="-191094">
              <a:spcAft>
                <a:spcPts val="0"/>
              </a:spcAft>
              <a:defRPr/>
            </a:lvl7pPr>
            <a:lvl8pPr marL="386089" indent="-191094">
              <a:spcAft>
                <a:spcPts val="0"/>
              </a:spcAft>
              <a:defRPr/>
            </a:lvl8pPr>
            <a:lvl9pPr marL="386089" indent="-191094">
              <a:spcAft>
                <a:spcPts val="0"/>
              </a:spcAft>
              <a:defRPr/>
            </a:lvl9pPr>
          </a:lstStyle>
          <a:p>
            <a:pPr lvl="0"/>
            <a:r>
              <a:rPr lang="nn-NO" noProof="0" dirty="0" err="1" smtClean="0"/>
              <a:t>Click</a:t>
            </a:r>
            <a:r>
              <a:rPr lang="nn-NO" noProof="0" dirty="0" smtClean="0"/>
              <a:t> to </a:t>
            </a:r>
            <a:r>
              <a:rPr lang="nn-NO" noProof="0" dirty="0" err="1" smtClean="0"/>
              <a:t>edit</a:t>
            </a:r>
            <a:r>
              <a:rPr lang="nn-NO" noProof="0" dirty="0" smtClean="0"/>
              <a:t> Master </a:t>
            </a:r>
            <a:r>
              <a:rPr lang="nn-NO" noProof="0" dirty="0" err="1" smtClean="0"/>
              <a:t>text</a:t>
            </a:r>
            <a:r>
              <a:rPr lang="nn-NO" noProof="0" dirty="0" smtClean="0"/>
              <a:t> </a:t>
            </a:r>
            <a:r>
              <a:rPr lang="nn-NO" noProof="0" dirty="0" err="1" smtClean="0"/>
              <a:t>styles</a:t>
            </a:r>
            <a:endParaRPr lang="nn-NO" noProof="0" dirty="0" smtClean="0"/>
          </a:p>
          <a:p>
            <a:pPr lvl="1"/>
            <a:r>
              <a:rPr lang="nn-NO" noProof="0" dirty="0" smtClean="0"/>
              <a:t>Second level</a:t>
            </a:r>
          </a:p>
          <a:p>
            <a:pPr lvl="2"/>
            <a:r>
              <a:rPr lang="nn-NO" noProof="0" dirty="0" smtClean="0"/>
              <a:t>Third level</a:t>
            </a:r>
          </a:p>
          <a:p>
            <a:pPr lvl="3"/>
            <a:r>
              <a:rPr lang="nn-NO" noProof="0" dirty="0" err="1" smtClean="0"/>
              <a:t>Fourth</a:t>
            </a:r>
            <a:r>
              <a:rPr lang="nn-NO" noProof="0" dirty="0" smtClean="0"/>
              <a:t> level</a:t>
            </a:r>
          </a:p>
          <a:p>
            <a:pPr lvl="4"/>
            <a:r>
              <a:rPr lang="nn-NO" noProof="0" dirty="0" smtClean="0"/>
              <a:t>Fifth level</a:t>
            </a:r>
            <a:endParaRPr lang="nn-NO" noProof="0" dirty="0"/>
          </a:p>
        </p:txBody>
      </p:sp>
      <p:sp>
        <p:nvSpPr>
          <p:cNvPr id="13" name="Text Placeholder 8"/>
          <p:cNvSpPr>
            <a:spLocks noGrp="1"/>
          </p:cNvSpPr>
          <p:nvPr>
            <p:ph type="body" sz="quarter" idx="21" hasCustomPrompt="1"/>
          </p:nvPr>
        </p:nvSpPr>
        <p:spPr>
          <a:xfrm>
            <a:off x="433388" y="718270"/>
            <a:ext cx="9823450" cy="834733"/>
          </a:xfrm>
          <a:prstGeom prst="rect">
            <a:avLst/>
          </a:prstGeom>
        </p:spPr>
        <p:txBody>
          <a:bodyPr lIns="0" tIns="0" rIns="0" bIns="0">
            <a:noAutofit/>
          </a:bodyPr>
          <a:lstStyle>
            <a:lvl1pPr marL="0" indent="0">
              <a:buNone/>
              <a:defRPr sz="2000" b="0">
                <a:solidFill>
                  <a:srgbClr val="575757"/>
                </a:solidFill>
              </a:defRPr>
            </a:lvl1pPr>
          </a:lstStyle>
          <a:p>
            <a:pPr lvl="0"/>
            <a:r>
              <a:rPr lang="nn-NO" dirty="0" err="1" smtClean="0"/>
              <a:t>Click</a:t>
            </a:r>
            <a:r>
              <a:rPr lang="nn-NO" dirty="0" smtClean="0"/>
              <a:t> to </a:t>
            </a:r>
            <a:r>
              <a:rPr lang="nn-NO" dirty="0" err="1" smtClean="0"/>
              <a:t>add</a:t>
            </a:r>
            <a:r>
              <a:rPr lang="nn-NO" dirty="0" smtClean="0"/>
              <a:t> </a:t>
            </a:r>
            <a:r>
              <a:rPr lang="nn-NO" dirty="0" err="1" smtClean="0"/>
              <a:t>subtitle</a:t>
            </a:r>
            <a:endParaRPr lang="nn-NO" dirty="0"/>
          </a:p>
        </p:txBody>
      </p:sp>
      <p:sp>
        <p:nvSpPr>
          <p:cNvPr id="3" name="Footer Placeholder 2"/>
          <p:cNvSpPr>
            <a:spLocks noGrp="1"/>
          </p:cNvSpPr>
          <p:nvPr>
            <p:ph type="ftr" sz="quarter" idx="22"/>
          </p:nvPr>
        </p:nvSpPr>
        <p:spPr/>
        <p:txBody>
          <a:bodyPr/>
          <a:lstStyle/>
          <a:p>
            <a:endParaRPr lang="nn-NO" dirty="0"/>
          </a:p>
        </p:txBody>
      </p:sp>
    </p:spTree>
    <p:extLst>
      <p:ext uri="{BB962C8B-B14F-4D97-AF65-F5344CB8AC3E}">
        <p14:creationId xmlns:p14="http://schemas.microsoft.com/office/powerpoint/2010/main" val="393032526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Circle  White">
    <p:bg bwMode="gray">
      <p:bgPr>
        <a:solidFill>
          <a:schemeClr val="bg1"/>
        </a:solidFill>
        <a:effectLst/>
      </p:bgPr>
    </p:bg>
    <p:spTree>
      <p:nvGrpSpPr>
        <p:cNvPr id="1" name=""/>
        <p:cNvGrpSpPr/>
        <p:nvPr/>
      </p:nvGrpSpPr>
      <p:grpSpPr>
        <a:xfrm>
          <a:off x="0" y="0"/>
          <a:ext cx="0" cy="0"/>
          <a:chOff x="0" y="0"/>
          <a:chExt cx="0" cy="0"/>
        </a:xfrm>
      </p:grpSpPr>
      <p:sp>
        <p:nvSpPr>
          <p:cNvPr id="4" name="Footer Placeholder 3" hidden="1"/>
          <p:cNvSpPr>
            <a:spLocks noGrp="1"/>
          </p:cNvSpPr>
          <p:nvPr>
            <p:ph type="ftr" sz="quarter" idx="11"/>
          </p:nvPr>
        </p:nvSpPr>
        <p:spPr/>
        <p:txBody>
          <a:bodyPr/>
          <a:lstStyle>
            <a:lvl1pPr>
              <a:defRPr>
                <a:solidFill>
                  <a:schemeClr val="bg1"/>
                </a:solidFill>
              </a:defRPr>
            </a:lvl1pPr>
          </a:lstStyle>
          <a:p>
            <a:endParaRPr lang="nn-NO" dirty="0"/>
          </a:p>
        </p:txBody>
      </p:sp>
      <p:pic>
        <p:nvPicPr>
          <p:cNvPr id="20" name="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0742" y="412750"/>
            <a:ext cx="2139379" cy="937745"/>
          </a:xfrm>
          <a:prstGeom prst="rect">
            <a:avLst/>
          </a:prstGeom>
        </p:spPr>
      </p:pic>
      <p:sp>
        <p:nvSpPr>
          <p:cNvPr id="7" name="SD_VAR_Footer"/>
          <p:cNvSpPr>
            <a:spLocks noChangeArrowheads="1"/>
          </p:cNvSpPr>
          <p:nvPr userDrawn="1">
            <p:custDataLst>
              <p:tags r:id="rId1"/>
            </p:custDataLst>
          </p:nvPr>
        </p:nvSpPr>
        <p:spPr bwMode="auto">
          <a:xfrm>
            <a:off x="9370377" y="7138987"/>
            <a:ext cx="886461" cy="107722"/>
          </a:xfrm>
          <a:prstGeom prst="rect">
            <a:avLst/>
          </a:prstGeom>
          <a:noFill/>
          <a:ln w="25400" algn="ctr">
            <a:noFill/>
            <a:miter lim="800000"/>
            <a:headEnd/>
            <a:tailEnd/>
          </a:ln>
        </p:spPr>
        <p:txBody>
          <a:bodyPr wrap="none" lIns="0" tIns="0" rIns="0" bIns="0" anchor="ctr">
            <a:spAutoFit/>
          </a:bodyPr>
          <a:lstStyle/>
          <a:p>
            <a:pPr algn="r" defTabSz="957998">
              <a:lnSpc>
                <a:spcPct val="100000"/>
              </a:lnSpc>
              <a:defRPr/>
            </a:pPr>
            <a:r>
              <a:rPr lang="nn-NO" sz="700" smtClean="0">
                <a:solidFill>
                  <a:schemeClr val="tx1"/>
                </a:solidFill>
              </a:rPr>
              <a:t>© 2016 Deloitte AS</a:t>
            </a:r>
            <a:endParaRPr lang="nn-NO" sz="700" dirty="0" smtClean="0">
              <a:solidFill>
                <a:schemeClr val="tx1"/>
              </a:solidFill>
            </a:endParaRPr>
          </a:p>
        </p:txBody>
      </p:sp>
      <p:sp>
        <p:nvSpPr>
          <p:cNvPr id="5" name="Title 4"/>
          <p:cNvSpPr>
            <a:spLocks noGrp="1"/>
          </p:cNvSpPr>
          <p:nvPr>
            <p:ph type="title"/>
          </p:nvPr>
        </p:nvSpPr>
        <p:spPr>
          <a:xfrm>
            <a:off x="3276000" y="1710000"/>
            <a:ext cx="4140000" cy="4140000"/>
          </a:xfrm>
          <a:prstGeom prst="ellipse">
            <a:avLst/>
          </a:prstGeom>
          <a:ln w="25400">
            <a:solidFill>
              <a:schemeClr val="accent1"/>
            </a:solidFill>
          </a:ln>
        </p:spPr>
        <p:txBody>
          <a:bodyPr lIns="108000" tIns="108000" rIns="108000" bIns="108000" anchor="ctr" anchorCtr="0"/>
          <a:lstStyle>
            <a:lvl1pPr algn="ctr">
              <a:defRPr sz="3800"/>
            </a:lvl1pPr>
          </a:lstStyle>
          <a:p>
            <a:r>
              <a:rPr lang="nn-NO" dirty="0" err="1" smtClean="0"/>
              <a:t>Click</a:t>
            </a:r>
            <a:r>
              <a:rPr lang="nn-NO" dirty="0" smtClean="0"/>
              <a:t> to </a:t>
            </a:r>
            <a:r>
              <a:rPr lang="nn-NO" dirty="0" err="1" smtClean="0"/>
              <a:t>edit</a:t>
            </a:r>
            <a:r>
              <a:rPr lang="nn-NO" dirty="0" smtClean="0"/>
              <a:t> Master title style</a:t>
            </a:r>
            <a:endParaRPr lang="nn-NO" dirty="0"/>
          </a:p>
        </p:txBody>
      </p:sp>
      <p:sp>
        <p:nvSpPr>
          <p:cNvPr id="9" name="Subtitle 2"/>
          <p:cNvSpPr>
            <a:spLocks noGrp="1"/>
          </p:cNvSpPr>
          <p:nvPr>
            <p:ph type="subTitle" idx="1"/>
          </p:nvPr>
        </p:nvSpPr>
        <p:spPr>
          <a:xfrm>
            <a:off x="414000" y="6364800"/>
            <a:ext cx="4834800" cy="558000"/>
          </a:xfrm>
        </p:spPr>
        <p:txBody>
          <a:bodyPr/>
          <a:lstStyle>
            <a:lvl1pPr marL="0" indent="0" algn="l">
              <a:spcAft>
                <a:spcPts val="0"/>
              </a:spcAft>
              <a:buNone/>
              <a:defRPr sz="1800"/>
            </a:lvl1pPr>
            <a:lvl2pPr marL="400964" indent="0" algn="ctr">
              <a:buNone/>
              <a:defRPr sz="1754"/>
            </a:lvl2pPr>
            <a:lvl3pPr marL="801929" indent="0" algn="ctr">
              <a:buNone/>
              <a:defRPr sz="1579"/>
            </a:lvl3pPr>
            <a:lvl4pPr marL="1202893" indent="0" algn="ctr">
              <a:buNone/>
              <a:defRPr sz="1403"/>
            </a:lvl4pPr>
            <a:lvl5pPr marL="1603858" indent="0" algn="ctr">
              <a:buNone/>
              <a:defRPr sz="1403"/>
            </a:lvl5pPr>
            <a:lvl6pPr marL="2004822" indent="0" algn="ctr">
              <a:buNone/>
              <a:defRPr sz="1403"/>
            </a:lvl6pPr>
            <a:lvl7pPr marL="2405786" indent="0" algn="ctr">
              <a:buNone/>
              <a:defRPr sz="1403"/>
            </a:lvl7pPr>
            <a:lvl8pPr marL="2806751" indent="0" algn="ctr">
              <a:buNone/>
              <a:defRPr sz="1403"/>
            </a:lvl8pPr>
            <a:lvl9pPr marL="3207715" indent="0" algn="ctr">
              <a:buNone/>
              <a:defRPr sz="1403"/>
            </a:lvl9pPr>
          </a:lstStyle>
          <a:p>
            <a:r>
              <a:rPr lang="nn-NO" dirty="0" err="1" smtClean="0"/>
              <a:t>Click</a:t>
            </a:r>
            <a:r>
              <a:rPr lang="nn-NO" dirty="0" smtClean="0"/>
              <a:t> to </a:t>
            </a:r>
            <a:r>
              <a:rPr lang="nn-NO" dirty="0" err="1" smtClean="0"/>
              <a:t>edit</a:t>
            </a:r>
            <a:r>
              <a:rPr lang="nn-NO" dirty="0" smtClean="0"/>
              <a:t> Master </a:t>
            </a:r>
            <a:r>
              <a:rPr lang="nn-NO" dirty="0" err="1" smtClean="0"/>
              <a:t>subtitle</a:t>
            </a:r>
            <a:r>
              <a:rPr lang="nn-NO" dirty="0" smtClean="0"/>
              <a:t> style</a:t>
            </a:r>
            <a:endParaRPr lang="nn-NO" dirty="0"/>
          </a:p>
        </p:txBody>
      </p:sp>
      <p:sp>
        <p:nvSpPr>
          <p:cNvPr id="10" name="Text Placeholder 3"/>
          <p:cNvSpPr>
            <a:spLocks noGrp="1"/>
          </p:cNvSpPr>
          <p:nvPr>
            <p:ph type="body" sz="quarter" idx="14" hasCustomPrompt="1"/>
          </p:nvPr>
        </p:nvSpPr>
        <p:spPr>
          <a:xfrm>
            <a:off x="440742" y="6926400"/>
            <a:ext cx="8147633" cy="212588"/>
          </a:xfrm>
        </p:spPr>
        <p:txBody>
          <a:bodyPr/>
          <a:lstStyle>
            <a:lvl1pPr>
              <a:defRPr/>
            </a:lvl1pPr>
          </a:lstStyle>
          <a:p>
            <a:r>
              <a:rPr lang="nn-NO" dirty="0" err="1" smtClean="0"/>
              <a:t>Insert</a:t>
            </a:r>
            <a:r>
              <a:rPr lang="nn-NO" dirty="0" smtClean="0"/>
              <a:t> </a:t>
            </a:r>
            <a:r>
              <a:rPr lang="nn-NO" dirty="0" err="1" smtClean="0"/>
              <a:t>name</a:t>
            </a:r>
            <a:r>
              <a:rPr lang="nn-NO" dirty="0" smtClean="0"/>
              <a:t> </a:t>
            </a:r>
            <a:r>
              <a:rPr lang="nn-NO" dirty="0" err="1" smtClean="0"/>
              <a:t>of</a:t>
            </a:r>
            <a:r>
              <a:rPr lang="nn-NO" dirty="0" smtClean="0"/>
              <a:t> presenter </a:t>
            </a:r>
            <a:r>
              <a:rPr lang="nn-NO" dirty="0" err="1" smtClean="0"/>
              <a:t>here</a:t>
            </a:r>
            <a:r>
              <a:rPr lang="nn-NO" dirty="0" smtClean="0"/>
              <a:t>, </a:t>
            </a:r>
            <a:r>
              <a:rPr lang="nn-NO" dirty="0" err="1" smtClean="0"/>
              <a:t>Date</a:t>
            </a:r>
            <a:r>
              <a:rPr lang="nn-NO" dirty="0" smtClean="0"/>
              <a:t> </a:t>
            </a:r>
            <a:r>
              <a:rPr lang="nn-NO" dirty="0" err="1" smtClean="0"/>
              <a:t>of</a:t>
            </a:r>
            <a:r>
              <a:rPr lang="nn-NO" dirty="0" smtClean="0"/>
              <a:t> </a:t>
            </a:r>
            <a:r>
              <a:rPr lang="nn-NO" dirty="0" err="1" smtClean="0"/>
              <a:t>presentation</a:t>
            </a:r>
            <a:r>
              <a:rPr lang="nn-NO" dirty="0" smtClean="0"/>
              <a:t> </a:t>
            </a:r>
            <a:r>
              <a:rPr lang="nn-NO" dirty="0" err="1" smtClean="0"/>
              <a:t>here</a:t>
            </a:r>
            <a:endParaRPr lang="nn-NO" dirty="0"/>
          </a:p>
        </p:txBody>
      </p:sp>
    </p:spTree>
    <p:extLst>
      <p:ext uri="{BB962C8B-B14F-4D97-AF65-F5344CB8AC3E}">
        <p14:creationId xmlns:p14="http://schemas.microsoft.com/office/powerpoint/2010/main" val="3267295078"/>
      </p:ext>
    </p:extLst>
  </p:cSld>
  <p:clrMapOvr>
    <a:masterClrMapping/>
  </p:clrMapOvr>
  <p:transition>
    <p:fade/>
  </p:transition>
  <p:extLst mod="1">
    <p:ext uri="{DCECCB84-F9BA-43D5-87BE-67443E8EF086}">
      <p15:sldGuideLst xmlns:p15="http://schemas.microsoft.com/office/powerpoint/2012/main" xmlns="">
        <p15:guide id="1" orient="horz" pos="4507">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profil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3444" y="349987"/>
            <a:ext cx="9823391" cy="368284"/>
          </a:xfrm>
        </p:spPr>
        <p:txBody>
          <a:bodyPr/>
          <a:lstStyle/>
          <a:p>
            <a:r>
              <a:rPr lang="nn-NO" dirty="0" err="1" smtClean="0"/>
              <a:t>Click</a:t>
            </a:r>
            <a:r>
              <a:rPr lang="nn-NO" dirty="0" smtClean="0"/>
              <a:t> to </a:t>
            </a:r>
            <a:r>
              <a:rPr lang="nn-NO" dirty="0" err="1" smtClean="0"/>
              <a:t>add</a:t>
            </a:r>
            <a:r>
              <a:rPr lang="nn-NO" dirty="0" smtClean="0"/>
              <a:t> title</a:t>
            </a:r>
            <a:endParaRPr lang="nn-NO" noProof="0" dirty="0"/>
          </a:p>
        </p:txBody>
      </p:sp>
      <p:sp>
        <p:nvSpPr>
          <p:cNvPr id="4" name="Rectangle 3"/>
          <p:cNvSpPr/>
          <p:nvPr userDrawn="1"/>
        </p:nvSpPr>
        <p:spPr>
          <a:xfrm>
            <a:off x="433388" y="1881842"/>
            <a:ext cx="4828330" cy="595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nn-NO" sz="1192" dirty="0">
              <a:solidFill>
                <a:schemeClr val="bg1"/>
              </a:solidFill>
            </a:endParaRPr>
          </a:p>
        </p:txBody>
      </p:sp>
      <p:sp>
        <p:nvSpPr>
          <p:cNvPr id="5" name="Rectangle 4"/>
          <p:cNvSpPr/>
          <p:nvPr userDrawn="1"/>
        </p:nvSpPr>
        <p:spPr>
          <a:xfrm>
            <a:off x="5435599" y="1874170"/>
            <a:ext cx="4827600" cy="671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nn-NO" sz="1192" dirty="0">
              <a:solidFill>
                <a:schemeClr val="bg1"/>
              </a:solidFill>
            </a:endParaRPr>
          </a:p>
        </p:txBody>
      </p:sp>
      <p:sp>
        <p:nvSpPr>
          <p:cNvPr id="6" name="Rectangle 5"/>
          <p:cNvSpPr/>
          <p:nvPr userDrawn="1"/>
        </p:nvSpPr>
        <p:spPr>
          <a:xfrm>
            <a:off x="432441" y="4481101"/>
            <a:ext cx="4827600" cy="595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nn-NO" sz="1192" dirty="0">
              <a:solidFill>
                <a:schemeClr val="bg1"/>
              </a:solidFill>
            </a:endParaRPr>
          </a:p>
        </p:txBody>
      </p:sp>
      <p:sp>
        <p:nvSpPr>
          <p:cNvPr id="7" name="Rectangle 6"/>
          <p:cNvSpPr/>
          <p:nvPr userDrawn="1"/>
        </p:nvSpPr>
        <p:spPr>
          <a:xfrm>
            <a:off x="5447600" y="4481101"/>
            <a:ext cx="4827600" cy="595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nn-NO" sz="1192" dirty="0">
              <a:solidFill>
                <a:schemeClr val="bg1"/>
              </a:solidFill>
            </a:endParaRPr>
          </a:p>
        </p:txBody>
      </p:sp>
      <p:sp>
        <p:nvSpPr>
          <p:cNvPr id="8" name="Picture Placeholder 11"/>
          <p:cNvSpPr>
            <a:spLocks noGrp="1"/>
          </p:cNvSpPr>
          <p:nvPr>
            <p:ph type="pic" sz="quarter" idx="25"/>
          </p:nvPr>
        </p:nvSpPr>
        <p:spPr>
          <a:xfrm>
            <a:off x="433388" y="2072587"/>
            <a:ext cx="1703488" cy="1627016"/>
          </a:xfrm>
        </p:spPr>
        <p:txBody>
          <a:bodyPr/>
          <a:lstStyle>
            <a:lvl1pPr algn="ctr">
              <a:defRPr/>
            </a:lvl1pPr>
          </a:lstStyle>
          <a:p>
            <a:r>
              <a:rPr lang="nn-NO" dirty="0" err="1" smtClean="0"/>
              <a:t>Click</a:t>
            </a:r>
            <a:r>
              <a:rPr lang="nn-NO" dirty="0" smtClean="0"/>
              <a:t> </a:t>
            </a:r>
            <a:r>
              <a:rPr lang="nn-NO" dirty="0" err="1" smtClean="0"/>
              <a:t>icon</a:t>
            </a:r>
            <a:r>
              <a:rPr lang="nn-NO" dirty="0" smtClean="0"/>
              <a:t> to </a:t>
            </a:r>
            <a:r>
              <a:rPr lang="nn-NO" dirty="0" err="1" smtClean="0"/>
              <a:t>add</a:t>
            </a:r>
            <a:r>
              <a:rPr lang="nn-NO" dirty="0" smtClean="0"/>
              <a:t> </a:t>
            </a:r>
            <a:r>
              <a:rPr lang="nn-NO" dirty="0" err="1" smtClean="0"/>
              <a:t>picture</a:t>
            </a:r>
            <a:endParaRPr lang="nn-NO" dirty="0"/>
          </a:p>
        </p:txBody>
      </p:sp>
      <p:sp>
        <p:nvSpPr>
          <p:cNvPr id="9" name="Picture Placeholder 11"/>
          <p:cNvSpPr>
            <a:spLocks noGrp="1"/>
          </p:cNvSpPr>
          <p:nvPr>
            <p:ph type="pic" sz="quarter" idx="27"/>
          </p:nvPr>
        </p:nvSpPr>
        <p:spPr>
          <a:xfrm>
            <a:off x="5458231" y="2072587"/>
            <a:ext cx="1725844" cy="1627016"/>
          </a:xfrm>
        </p:spPr>
        <p:txBody>
          <a:bodyPr/>
          <a:lstStyle>
            <a:lvl1pPr algn="ctr">
              <a:defRPr/>
            </a:lvl1pPr>
          </a:lstStyle>
          <a:p>
            <a:r>
              <a:rPr lang="nn-NO" dirty="0" err="1" smtClean="0"/>
              <a:t>Click</a:t>
            </a:r>
            <a:r>
              <a:rPr lang="nn-NO" dirty="0" smtClean="0"/>
              <a:t> </a:t>
            </a:r>
            <a:r>
              <a:rPr lang="nn-NO" dirty="0" err="1" smtClean="0"/>
              <a:t>icon</a:t>
            </a:r>
            <a:r>
              <a:rPr lang="nn-NO" dirty="0" smtClean="0"/>
              <a:t> to </a:t>
            </a:r>
            <a:r>
              <a:rPr lang="nn-NO" dirty="0" err="1" smtClean="0"/>
              <a:t>add</a:t>
            </a:r>
            <a:r>
              <a:rPr lang="nn-NO" dirty="0" smtClean="0"/>
              <a:t> </a:t>
            </a:r>
            <a:r>
              <a:rPr lang="nn-NO" dirty="0" err="1" smtClean="0"/>
              <a:t>picture</a:t>
            </a:r>
            <a:endParaRPr lang="nn-NO" dirty="0"/>
          </a:p>
        </p:txBody>
      </p:sp>
      <p:sp>
        <p:nvSpPr>
          <p:cNvPr id="10" name="Picture Placeholder 11"/>
          <p:cNvSpPr>
            <a:spLocks noGrp="1"/>
          </p:cNvSpPr>
          <p:nvPr>
            <p:ph type="pic" sz="quarter" idx="29"/>
          </p:nvPr>
        </p:nvSpPr>
        <p:spPr>
          <a:xfrm>
            <a:off x="433388" y="4691687"/>
            <a:ext cx="1703489" cy="1627016"/>
          </a:xfrm>
        </p:spPr>
        <p:txBody>
          <a:bodyPr/>
          <a:lstStyle>
            <a:lvl1pPr algn="ctr">
              <a:defRPr/>
            </a:lvl1pPr>
          </a:lstStyle>
          <a:p>
            <a:r>
              <a:rPr lang="nn-NO" dirty="0" err="1" smtClean="0"/>
              <a:t>Click</a:t>
            </a:r>
            <a:r>
              <a:rPr lang="nn-NO" dirty="0" smtClean="0"/>
              <a:t> </a:t>
            </a:r>
            <a:r>
              <a:rPr lang="nn-NO" dirty="0" err="1" smtClean="0"/>
              <a:t>icon</a:t>
            </a:r>
            <a:r>
              <a:rPr lang="nn-NO" dirty="0" smtClean="0"/>
              <a:t> to </a:t>
            </a:r>
            <a:r>
              <a:rPr lang="nn-NO" dirty="0" err="1" smtClean="0"/>
              <a:t>add</a:t>
            </a:r>
            <a:r>
              <a:rPr lang="nn-NO" dirty="0" smtClean="0"/>
              <a:t> </a:t>
            </a:r>
            <a:r>
              <a:rPr lang="nn-NO" dirty="0" err="1" smtClean="0"/>
              <a:t>picture</a:t>
            </a:r>
            <a:endParaRPr lang="nn-NO" dirty="0"/>
          </a:p>
        </p:txBody>
      </p:sp>
      <p:sp>
        <p:nvSpPr>
          <p:cNvPr id="11" name="Picture Placeholder 11"/>
          <p:cNvSpPr>
            <a:spLocks noGrp="1"/>
          </p:cNvSpPr>
          <p:nvPr>
            <p:ph type="pic" sz="quarter" idx="31"/>
          </p:nvPr>
        </p:nvSpPr>
        <p:spPr>
          <a:xfrm>
            <a:off x="5458231" y="4691687"/>
            <a:ext cx="1725844" cy="1627016"/>
          </a:xfrm>
        </p:spPr>
        <p:txBody>
          <a:bodyPr/>
          <a:lstStyle>
            <a:lvl1pPr algn="ctr">
              <a:defRPr/>
            </a:lvl1pPr>
          </a:lstStyle>
          <a:p>
            <a:r>
              <a:rPr lang="nn-NO" dirty="0" err="1" smtClean="0"/>
              <a:t>Click</a:t>
            </a:r>
            <a:r>
              <a:rPr lang="nn-NO" dirty="0" smtClean="0"/>
              <a:t> </a:t>
            </a:r>
            <a:r>
              <a:rPr lang="nn-NO" dirty="0" err="1" smtClean="0"/>
              <a:t>icon</a:t>
            </a:r>
            <a:r>
              <a:rPr lang="nn-NO" dirty="0" smtClean="0"/>
              <a:t> to </a:t>
            </a:r>
            <a:r>
              <a:rPr lang="nn-NO" dirty="0" err="1" smtClean="0"/>
              <a:t>add</a:t>
            </a:r>
            <a:r>
              <a:rPr lang="nn-NO" dirty="0" smtClean="0"/>
              <a:t> </a:t>
            </a:r>
            <a:r>
              <a:rPr lang="nn-NO" dirty="0" err="1" smtClean="0"/>
              <a:t>picture</a:t>
            </a:r>
            <a:endParaRPr lang="nn-NO" dirty="0"/>
          </a:p>
        </p:txBody>
      </p:sp>
      <p:sp>
        <p:nvSpPr>
          <p:cNvPr id="13" name="Text Placeholder 12"/>
          <p:cNvSpPr>
            <a:spLocks noGrp="1"/>
          </p:cNvSpPr>
          <p:nvPr>
            <p:ph type="body" sz="quarter" idx="32"/>
          </p:nvPr>
        </p:nvSpPr>
        <p:spPr>
          <a:xfrm>
            <a:off x="2353289" y="2072587"/>
            <a:ext cx="2883422" cy="2142900"/>
          </a:xfrm>
        </p:spPr>
        <p:txBody>
          <a:bodyPr/>
          <a:lstStyle>
            <a:lvl1pPr>
              <a:spcAft>
                <a:spcPts val="0"/>
              </a:spcAft>
              <a:defRPr b="1"/>
            </a:lvl1pPr>
            <a:lvl2pPr>
              <a:spcAft>
                <a:spcPts val="0"/>
              </a:spcAft>
              <a:defRPr b="0"/>
            </a:lvl2pPr>
          </a:lstStyle>
          <a:p>
            <a:pPr lvl="0"/>
            <a:r>
              <a:rPr lang="nn-NO" dirty="0" err="1" smtClean="0"/>
              <a:t>Click</a:t>
            </a:r>
            <a:r>
              <a:rPr lang="nn-NO" dirty="0" smtClean="0"/>
              <a:t> to </a:t>
            </a:r>
            <a:r>
              <a:rPr lang="nn-NO" dirty="0" err="1" smtClean="0"/>
              <a:t>edit</a:t>
            </a:r>
            <a:r>
              <a:rPr lang="nn-NO" dirty="0" smtClean="0"/>
              <a:t> Master </a:t>
            </a:r>
            <a:r>
              <a:rPr lang="nn-NO" dirty="0" err="1" smtClean="0"/>
              <a:t>text</a:t>
            </a:r>
            <a:r>
              <a:rPr lang="nn-NO" dirty="0" smtClean="0"/>
              <a:t> </a:t>
            </a:r>
            <a:r>
              <a:rPr lang="nn-NO" dirty="0" err="1" smtClean="0"/>
              <a:t>styles</a:t>
            </a:r>
            <a:endParaRPr lang="nn-NO" dirty="0" smtClean="0"/>
          </a:p>
          <a:p>
            <a:pPr lvl="1"/>
            <a:r>
              <a:rPr lang="nn-NO" dirty="0" smtClean="0"/>
              <a:t>Second level</a:t>
            </a:r>
          </a:p>
        </p:txBody>
      </p:sp>
      <p:sp>
        <p:nvSpPr>
          <p:cNvPr id="14" name="Text Placeholder 12"/>
          <p:cNvSpPr>
            <a:spLocks noGrp="1"/>
          </p:cNvSpPr>
          <p:nvPr>
            <p:ph type="body" sz="quarter" idx="33"/>
          </p:nvPr>
        </p:nvSpPr>
        <p:spPr>
          <a:xfrm>
            <a:off x="7363391" y="2072587"/>
            <a:ext cx="2899808" cy="2142900"/>
          </a:xfrm>
        </p:spPr>
        <p:txBody>
          <a:bodyPr/>
          <a:lstStyle>
            <a:lvl1pPr>
              <a:spcAft>
                <a:spcPts val="0"/>
              </a:spcAft>
              <a:defRPr b="1"/>
            </a:lvl1pPr>
            <a:lvl2pPr>
              <a:spcAft>
                <a:spcPts val="0"/>
              </a:spcAft>
              <a:defRPr b="0"/>
            </a:lvl2pPr>
          </a:lstStyle>
          <a:p>
            <a:pPr lvl="0"/>
            <a:r>
              <a:rPr lang="nn-NO" dirty="0" err="1" smtClean="0"/>
              <a:t>Click</a:t>
            </a:r>
            <a:r>
              <a:rPr lang="nn-NO" dirty="0" smtClean="0"/>
              <a:t> to </a:t>
            </a:r>
            <a:r>
              <a:rPr lang="nn-NO" dirty="0" err="1" smtClean="0"/>
              <a:t>edit</a:t>
            </a:r>
            <a:r>
              <a:rPr lang="nn-NO" dirty="0" smtClean="0"/>
              <a:t> Master </a:t>
            </a:r>
            <a:r>
              <a:rPr lang="nn-NO" dirty="0" err="1" smtClean="0"/>
              <a:t>text</a:t>
            </a:r>
            <a:r>
              <a:rPr lang="nn-NO" dirty="0" smtClean="0"/>
              <a:t> </a:t>
            </a:r>
            <a:r>
              <a:rPr lang="nn-NO" dirty="0" err="1" smtClean="0"/>
              <a:t>styles</a:t>
            </a:r>
            <a:endParaRPr lang="nn-NO" dirty="0" smtClean="0"/>
          </a:p>
          <a:p>
            <a:pPr lvl="1"/>
            <a:r>
              <a:rPr lang="nn-NO" dirty="0" smtClean="0"/>
              <a:t>Second level</a:t>
            </a:r>
          </a:p>
        </p:txBody>
      </p:sp>
      <p:sp>
        <p:nvSpPr>
          <p:cNvPr id="15" name="Text Placeholder 12"/>
          <p:cNvSpPr>
            <a:spLocks noGrp="1"/>
          </p:cNvSpPr>
          <p:nvPr>
            <p:ph type="body" sz="quarter" idx="34"/>
          </p:nvPr>
        </p:nvSpPr>
        <p:spPr>
          <a:xfrm>
            <a:off x="2353289" y="4691687"/>
            <a:ext cx="2883422" cy="2142900"/>
          </a:xfrm>
        </p:spPr>
        <p:txBody>
          <a:bodyPr/>
          <a:lstStyle>
            <a:lvl1pPr>
              <a:spcAft>
                <a:spcPts val="0"/>
              </a:spcAft>
              <a:defRPr b="1"/>
            </a:lvl1pPr>
            <a:lvl2pPr>
              <a:spcAft>
                <a:spcPts val="0"/>
              </a:spcAft>
              <a:defRPr b="0"/>
            </a:lvl2pPr>
          </a:lstStyle>
          <a:p>
            <a:pPr lvl="0"/>
            <a:r>
              <a:rPr lang="nn-NO" dirty="0" err="1" smtClean="0"/>
              <a:t>Click</a:t>
            </a:r>
            <a:r>
              <a:rPr lang="nn-NO" dirty="0" smtClean="0"/>
              <a:t> to </a:t>
            </a:r>
            <a:r>
              <a:rPr lang="nn-NO" dirty="0" err="1" smtClean="0"/>
              <a:t>edit</a:t>
            </a:r>
            <a:r>
              <a:rPr lang="nn-NO" dirty="0" smtClean="0"/>
              <a:t> Master </a:t>
            </a:r>
            <a:r>
              <a:rPr lang="nn-NO" dirty="0" err="1" smtClean="0"/>
              <a:t>text</a:t>
            </a:r>
            <a:r>
              <a:rPr lang="nn-NO" dirty="0" smtClean="0"/>
              <a:t> </a:t>
            </a:r>
            <a:r>
              <a:rPr lang="nn-NO" dirty="0" err="1" smtClean="0"/>
              <a:t>styles</a:t>
            </a:r>
            <a:endParaRPr lang="nn-NO" dirty="0" smtClean="0"/>
          </a:p>
          <a:p>
            <a:pPr lvl="1"/>
            <a:r>
              <a:rPr lang="nn-NO" dirty="0" smtClean="0"/>
              <a:t>Second level</a:t>
            </a:r>
          </a:p>
        </p:txBody>
      </p:sp>
      <p:sp>
        <p:nvSpPr>
          <p:cNvPr id="16" name="Text Placeholder 12"/>
          <p:cNvSpPr>
            <a:spLocks noGrp="1"/>
          </p:cNvSpPr>
          <p:nvPr>
            <p:ph type="body" sz="quarter" idx="35"/>
          </p:nvPr>
        </p:nvSpPr>
        <p:spPr>
          <a:xfrm>
            <a:off x="7363391" y="4691687"/>
            <a:ext cx="2893447" cy="2142900"/>
          </a:xfrm>
        </p:spPr>
        <p:txBody>
          <a:bodyPr/>
          <a:lstStyle>
            <a:lvl1pPr>
              <a:spcAft>
                <a:spcPts val="0"/>
              </a:spcAft>
              <a:defRPr b="1"/>
            </a:lvl1pPr>
            <a:lvl2pPr>
              <a:spcAft>
                <a:spcPts val="0"/>
              </a:spcAft>
              <a:defRPr b="0"/>
            </a:lvl2pPr>
          </a:lstStyle>
          <a:p>
            <a:pPr lvl="0"/>
            <a:r>
              <a:rPr lang="nn-NO" dirty="0" err="1" smtClean="0"/>
              <a:t>Click</a:t>
            </a:r>
            <a:r>
              <a:rPr lang="nn-NO" dirty="0" smtClean="0"/>
              <a:t> to </a:t>
            </a:r>
            <a:r>
              <a:rPr lang="nn-NO" dirty="0" err="1" smtClean="0"/>
              <a:t>edit</a:t>
            </a:r>
            <a:r>
              <a:rPr lang="nn-NO" dirty="0" smtClean="0"/>
              <a:t> Master </a:t>
            </a:r>
            <a:r>
              <a:rPr lang="nn-NO" dirty="0" err="1" smtClean="0"/>
              <a:t>text</a:t>
            </a:r>
            <a:r>
              <a:rPr lang="nn-NO" dirty="0" smtClean="0"/>
              <a:t> </a:t>
            </a:r>
            <a:r>
              <a:rPr lang="nn-NO" dirty="0" err="1" smtClean="0"/>
              <a:t>styles</a:t>
            </a:r>
            <a:endParaRPr lang="nn-NO" dirty="0" smtClean="0"/>
          </a:p>
          <a:p>
            <a:pPr lvl="1"/>
            <a:r>
              <a:rPr lang="nn-NO" dirty="0" smtClean="0"/>
              <a:t>Second level</a:t>
            </a:r>
          </a:p>
        </p:txBody>
      </p:sp>
      <p:sp>
        <p:nvSpPr>
          <p:cNvPr id="17" name="Text Placeholder 8"/>
          <p:cNvSpPr>
            <a:spLocks noGrp="1"/>
          </p:cNvSpPr>
          <p:nvPr>
            <p:ph type="body" sz="quarter" idx="13" hasCustomPrompt="1"/>
          </p:nvPr>
        </p:nvSpPr>
        <p:spPr>
          <a:xfrm>
            <a:off x="433388" y="718270"/>
            <a:ext cx="9823450" cy="834733"/>
          </a:xfrm>
          <a:prstGeom prst="rect">
            <a:avLst/>
          </a:prstGeom>
        </p:spPr>
        <p:txBody>
          <a:bodyPr lIns="0" tIns="0" rIns="0" bIns="0">
            <a:noAutofit/>
          </a:bodyPr>
          <a:lstStyle>
            <a:lvl1pPr marL="0" indent="0">
              <a:buNone/>
              <a:defRPr sz="2000" b="0">
                <a:solidFill>
                  <a:srgbClr val="575757"/>
                </a:solidFill>
              </a:defRPr>
            </a:lvl1pPr>
          </a:lstStyle>
          <a:p>
            <a:pPr lvl="0"/>
            <a:r>
              <a:rPr lang="nn-NO" noProof="0" dirty="0" err="1" smtClean="0"/>
              <a:t>Click</a:t>
            </a:r>
            <a:r>
              <a:rPr lang="nn-NO" noProof="0" dirty="0" smtClean="0"/>
              <a:t> to </a:t>
            </a:r>
            <a:r>
              <a:rPr lang="nn-NO" noProof="0" dirty="0" err="1" smtClean="0"/>
              <a:t>add</a:t>
            </a:r>
            <a:r>
              <a:rPr lang="nn-NO" noProof="0" dirty="0" smtClean="0"/>
              <a:t> </a:t>
            </a:r>
            <a:r>
              <a:rPr lang="nn-NO" noProof="0" dirty="0" err="1" smtClean="0"/>
              <a:t>subtitle</a:t>
            </a:r>
            <a:endParaRPr lang="nn-NO" noProof="0" dirty="0"/>
          </a:p>
        </p:txBody>
      </p:sp>
      <p:sp>
        <p:nvSpPr>
          <p:cNvPr id="3" name="Footer Placeholder 2"/>
          <p:cNvSpPr>
            <a:spLocks noGrp="1"/>
          </p:cNvSpPr>
          <p:nvPr>
            <p:ph type="ftr" sz="quarter" idx="36"/>
          </p:nvPr>
        </p:nvSpPr>
        <p:spPr/>
        <p:txBody>
          <a:bodyPr/>
          <a:lstStyle/>
          <a:p>
            <a:endParaRPr lang="nn-NO" dirty="0"/>
          </a:p>
        </p:txBody>
      </p:sp>
    </p:spTree>
    <p:extLst>
      <p:ext uri="{BB962C8B-B14F-4D97-AF65-F5344CB8AC3E}">
        <p14:creationId xmlns:p14="http://schemas.microsoft.com/office/powerpoint/2010/main" val="370504324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 pictur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3444" y="349992"/>
            <a:ext cx="9823391" cy="368278"/>
          </a:xfrm>
        </p:spPr>
        <p:txBody>
          <a:bodyPr/>
          <a:lstStyle/>
          <a:p>
            <a:r>
              <a:rPr lang="nn-NO" dirty="0" err="1" smtClean="0"/>
              <a:t>Click</a:t>
            </a:r>
            <a:r>
              <a:rPr lang="nn-NO" dirty="0" smtClean="0"/>
              <a:t> to </a:t>
            </a:r>
            <a:r>
              <a:rPr lang="nn-NO" dirty="0" err="1" smtClean="0"/>
              <a:t>add</a:t>
            </a:r>
            <a:r>
              <a:rPr lang="nn-NO" dirty="0" smtClean="0"/>
              <a:t> title</a:t>
            </a:r>
            <a:endParaRPr lang="nn-NO" noProof="0" dirty="0"/>
          </a:p>
        </p:txBody>
      </p:sp>
      <p:sp>
        <p:nvSpPr>
          <p:cNvPr id="4" name="Picture Placeholder 7"/>
          <p:cNvSpPr>
            <a:spLocks noGrp="1"/>
          </p:cNvSpPr>
          <p:nvPr>
            <p:ph type="pic" sz="quarter" idx="13"/>
          </p:nvPr>
        </p:nvSpPr>
        <p:spPr>
          <a:xfrm>
            <a:off x="441943" y="1874173"/>
            <a:ext cx="3205601" cy="2173406"/>
          </a:xfrm>
        </p:spPr>
        <p:txBody>
          <a:bodyPr/>
          <a:lstStyle/>
          <a:p>
            <a:r>
              <a:rPr lang="nn-NO" noProof="0" dirty="0" err="1" smtClean="0"/>
              <a:t>Click</a:t>
            </a:r>
            <a:r>
              <a:rPr lang="nn-NO" noProof="0" dirty="0" smtClean="0"/>
              <a:t> </a:t>
            </a:r>
            <a:r>
              <a:rPr lang="nn-NO" noProof="0" dirty="0" err="1" smtClean="0"/>
              <a:t>icon</a:t>
            </a:r>
            <a:r>
              <a:rPr lang="nn-NO" noProof="0" dirty="0" smtClean="0"/>
              <a:t> to </a:t>
            </a:r>
            <a:r>
              <a:rPr lang="nn-NO" noProof="0" dirty="0" err="1" smtClean="0"/>
              <a:t>add</a:t>
            </a:r>
            <a:r>
              <a:rPr lang="nn-NO" noProof="0" dirty="0" smtClean="0"/>
              <a:t> </a:t>
            </a:r>
            <a:r>
              <a:rPr lang="nn-NO" noProof="0" dirty="0" err="1" smtClean="0"/>
              <a:t>picture</a:t>
            </a:r>
            <a:endParaRPr lang="nn-NO" noProof="0" dirty="0"/>
          </a:p>
        </p:txBody>
      </p:sp>
      <p:sp>
        <p:nvSpPr>
          <p:cNvPr id="5" name="Picture Placeholder 7"/>
          <p:cNvSpPr>
            <a:spLocks noGrp="1"/>
          </p:cNvSpPr>
          <p:nvPr>
            <p:ph type="pic" sz="quarter" idx="14"/>
          </p:nvPr>
        </p:nvSpPr>
        <p:spPr>
          <a:xfrm>
            <a:off x="7057708" y="1874173"/>
            <a:ext cx="3205601" cy="2173406"/>
          </a:xfrm>
        </p:spPr>
        <p:txBody>
          <a:bodyPr/>
          <a:lstStyle/>
          <a:p>
            <a:r>
              <a:rPr lang="nn-NO" noProof="0" dirty="0" err="1" smtClean="0"/>
              <a:t>Click</a:t>
            </a:r>
            <a:r>
              <a:rPr lang="nn-NO" noProof="0" dirty="0" smtClean="0"/>
              <a:t> </a:t>
            </a:r>
            <a:r>
              <a:rPr lang="nn-NO" noProof="0" dirty="0" err="1" smtClean="0"/>
              <a:t>icon</a:t>
            </a:r>
            <a:r>
              <a:rPr lang="nn-NO" noProof="0" dirty="0" smtClean="0"/>
              <a:t> to </a:t>
            </a:r>
            <a:r>
              <a:rPr lang="nn-NO" noProof="0" dirty="0" err="1" smtClean="0"/>
              <a:t>add</a:t>
            </a:r>
            <a:r>
              <a:rPr lang="nn-NO" noProof="0" dirty="0" smtClean="0"/>
              <a:t> </a:t>
            </a:r>
            <a:r>
              <a:rPr lang="nn-NO" noProof="0" dirty="0" err="1" smtClean="0"/>
              <a:t>picture</a:t>
            </a:r>
            <a:endParaRPr lang="nn-NO" noProof="0" dirty="0"/>
          </a:p>
        </p:txBody>
      </p:sp>
      <p:sp>
        <p:nvSpPr>
          <p:cNvPr id="6" name="Picture Placeholder 7"/>
          <p:cNvSpPr>
            <a:spLocks noGrp="1"/>
          </p:cNvSpPr>
          <p:nvPr>
            <p:ph type="pic" sz="quarter" idx="15"/>
          </p:nvPr>
        </p:nvSpPr>
        <p:spPr>
          <a:xfrm>
            <a:off x="3749826" y="1874176"/>
            <a:ext cx="3205601" cy="2173406"/>
          </a:xfrm>
        </p:spPr>
        <p:txBody>
          <a:bodyPr/>
          <a:lstStyle/>
          <a:p>
            <a:r>
              <a:rPr lang="nn-NO" noProof="0" dirty="0" err="1" smtClean="0"/>
              <a:t>Click</a:t>
            </a:r>
            <a:r>
              <a:rPr lang="nn-NO" noProof="0" dirty="0" smtClean="0"/>
              <a:t> </a:t>
            </a:r>
            <a:r>
              <a:rPr lang="nn-NO" noProof="0" dirty="0" err="1" smtClean="0"/>
              <a:t>icon</a:t>
            </a:r>
            <a:r>
              <a:rPr lang="nn-NO" noProof="0" dirty="0" smtClean="0"/>
              <a:t> to </a:t>
            </a:r>
            <a:r>
              <a:rPr lang="nn-NO" noProof="0" dirty="0" err="1" smtClean="0"/>
              <a:t>add</a:t>
            </a:r>
            <a:r>
              <a:rPr lang="nn-NO" noProof="0" dirty="0" smtClean="0"/>
              <a:t> </a:t>
            </a:r>
            <a:r>
              <a:rPr lang="nn-NO" noProof="0" dirty="0" err="1" smtClean="0"/>
              <a:t>picture</a:t>
            </a:r>
            <a:endParaRPr lang="nn-NO" noProof="0" dirty="0"/>
          </a:p>
        </p:txBody>
      </p:sp>
      <p:sp>
        <p:nvSpPr>
          <p:cNvPr id="9" name="Text Placeholder 18"/>
          <p:cNvSpPr>
            <a:spLocks noGrp="1"/>
          </p:cNvSpPr>
          <p:nvPr>
            <p:ph idx="1" hasCustomPrompt="1"/>
          </p:nvPr>
        </p:nvSpPr>
        <p:spPr>
          <a:xfrm>
            <a:off x="441944" y="4224319"/>
            <a:ext cx="3205601" cy="2309570"/>
          </a:xfrm>
          <a:prstGeom prst="rect">
            <a:avLst/>
          </a:prstGeom>
        </p:spPr>
        <p:txBody>
          <a:bodyPr vert="horz" lIns="0" tIns="0" rIns="0" bIns="0" rtlCol="0">
            <a:noAutofit/>
          </a:bodyPr>
          <a:lstStyle/>
          <a:p>
            <a:pPr lvl="0"/>
            <a:r>
              <a:rPr lang="nn-NO" noProof="0" dirty="0" err="1" smtClean="0"/>
              <a:t>Click</a:t>
            </a:r>
            <a:r>
              <a:rPr lang="nn-NO" noProof="0" dirty="0" smtClean="0"/>
              <a:t> to </a:t>
            </a:r>
            <a:r>
              <a:rPr lang="nn-NO" noProof="0" dirty="0" err="1" smtClean="0"/>
              <a:t>edit</a:t>
            </a:r>
            <a:r>
              <a:rPr lang="nn-NO" noProof="0" dirty="0" smtClean="0"/>
              <a:t> Master </a:t>
            </a:r>
            <a:r>
              <a:rPr lang="nn-NO" noProof="0" dirty="0" err="1" smtClean="0"/>
              <a:t>text</a:t>
            </a:r>
            <a:r>
              <a:rPr lang="nn-NO" noProof="0" dirty="0" smtClean="0"/>
              <a:t> </a:t>
            </a:r>
            <a:r>
              <a:rPr lang="nn-NO" noProof="0" dirty="0" err="1" smtClean="0"/>
              <a:t>styles</a:t>
            </a:r>
            <a:endParaRPr lang="nn-NO" noProof="0" dirty="0" smtClean="0"/>
          </a:p>
          <a:p>
            <a:pPr lvl="1"/>
            <a:r>
              <a:rPr lang="nn-NO" noProof="0" dirty="0" smtClean="0"/>
              <a:t>Second level</a:t>
            </a:r>
          </a:p>
          <a:p>
            <a:pPr lvl="2"/>
            <a:r>
              <a:rPr lang="nn-NO" noProof="0" dirty="0" smtClean="0"/>
              <a:t>Third level</a:t>
            </a:r>
          </a:p>
          <a:p>
            <a:pPr lvl="3"/>
            <a:r>
              <a:rPr lang="nn-NO" noProof="0" dirty="0" err="1" smtClean="0"/>
              <a:t>Fourth</a:t>
            </a:r>
            <a:r>
              <a:rPr lang="nn-NO" noProof="0" dirty="0" smtClean="0"/>
              <a:t> level</a:t>
            </a:r>
          </a:p>
          <a:p>
            <a:pPr lvl="4"/>
            <a:r>
              <a:rPr lang="nn-NO" noProof="0" dirty="0" smtClean="0"/>
              <a:t>Fifth level</a:t>
            </a:r>
            <a:endParaRPr lang="nn-NO" noProof="0" dirty="0"/>
          </a:p>
        </p:txBody>
      </p:sp>
      <p:sp>
        <p:nvSpPr>
          <p:cNvPr id="13" name="Text Placeholder 18"/>
          <p:cNvSpPr>
            <a:spLocks noGrp="1"/>
          </p:cNvSpPr>
          <p:nvPr>
            <p:ph idx="16" hasCustomPrompt="1"/>
          </p:nvPr>
        </p:nvSpPr>
        <p:spPr>
          <a:xfrm>
            <a:off x="3749826" y="4224319"/>
            <a:ext cx="3205601" cy="2309570"/>
          </a:xfrm>
          <a:prstGeom prst="rect">
            <a:avLst/>
          </a:prstGeom>
        </p:spPr>
        <p:txBody>
          <a:bodyPr vert="horz" lIns="0" tIns="0" rIns="0" bIns="0" rtlCol="0">
            <a:noAutofit/>
          </a:bodyPr>
          <a:lstStyle/>
          <a:p>
            <a:pPr lvl="0"/>
            <a:r>
              <a:rPr lang="nn-NO" noProof="0" dirty="0" err="1" smtClean="0"/>
              <a:t>Click</a:t>
            </a:r>
            <a:r>
              <a:rPr lang="nn-NO" noProof="0" dirty="0" smtClean="0"/>
              <a:t> to </a:t>
            </a:r>
            <a:r>
              <a:rPr lang="nn-NO" noProof="0" dirty="0" err="1" smtClean="0"/>
              <a:t>edit</a:t>
            </a:r>
            <a:r>
              <a:rPr lang="nn-NO" noProof="0" dirty="0" smtClean="0"/>
              <a:t> Master </a:t>
            </a:r>
            <a:r>
              <a:rPr lang="nn-NO" noProof="0" dirty="0" err="1" smtClean="0"/>
              <a:t>text</a:t>
            </a:r>
            <a:r>
              <a:rPr lang="nn-NO" noProof="0" dirty="0" smtClean="0"/>
              <a:t> </a:t>
            </a:r>
            <a:r>
              <a:rPr lang="nn-NO" noProof="0" dirty="0" err="1" smtClean="0"/>
              <a:t>styles</a:t>
            </a:r>
            <a:endParaRPr lang="nn-NO" noProof="0" dirty="0" smtClean="0"/>
          </a:p>
          <a:p>
            <a:pPr lvl="1"/>
            <a:r>
              <a:rPr lang="nn-NO" noProof="0" dirty="0" smtClean="0"/>
              <a:t>Second level</a:t>
            </a:r>
          </a:p>
          <a:p>
            <a:pPr lvl="2"/>
            <a:r>
              <a:rPr lang="nn-NO" noProof="0" dirty="0" smtClean="0"/>
              <a:t>Third level</a:t>
            </a:r>
          </a:p>
          <a:p>
            <a:pPr lvl="3"/>
            <a:r>
              <a:rPr lang="nn-NO" noProof="0" dirty="0" err="1" smtClean="0"/>
              <a:t>Fourth</a:t>
            </a:r>
            <a:r>
              <a:rPr lang="nn-NO" noProof="0" dirty="0" smtClean="0"/>
              <a:t> level</a:t>
            </a:r>
          </a:p>
          <a:p>
            <a:pPr lvl="4"/>
            <a:r>
              <a:rPr lang="nn-NO" noProof="0" dirty="0" smtClean="0"/>
              <a:t>Fifth level</a:t>
            </a:r>
            <a:endParaRPr lang="nn-NO" noProof="0" dirty="0"/>
          </a:p>
        </p:txBody>
      </p:sp>
      <p:sp>
        <p:nvSpPr>
          <p:cNvPr id="14" name="Text Placeholder 18"/>
          <p:cNvSpPr>
            <a:spLocks noGrp="1"/>
          </p:cNvSpPr>
          <p:nvPr>
            <p:ph idx="17" hasCustomPrompt="1"/>
          </p:nvPr>
        </p:nvSpPr>
        <p:spPr>
          <a:xfrm>
            <a:off x="7057708" y="4224319"/>
            <a:ext cx="3205601" cy="2309570"/>
          </a:xfrm>
          <a:prstGeom prst="rect">
            <a:avLst/>
          </a:prstGeom>
        </p:spPr>
        <p:txBody>
          <a:bodyPr vert="horz" lIns="0" tIns="0" rIns="0" bIns="0" rtlCol="0">
            <a:noAutofit/>
          </a:bodyPr>
          <a:lstStyle/>
          <a:p>
            <a:pPr lvl="0"/>
            <a:r>
              <a:rPr lang="nn-NO" noProof="0" dirty="0" err="1" smtClean="0"/>
              <a:t>Click</a:t>
            </a:r>
            <a:r>
              <a:rPr lang="nn-NO" noProof="0" dirty="0" smtClean="0"/>
              <a:t> to </a:t>
            </a:r>
            <a:r>
              <a:rPr lang="nn-NO" noProof="0" dirty="0" err="1" smtClean="0"/>
              <a:t>edit</a:t>
            </a:r>
            <a:r>
              <a:rPr lang="nn-NO" noProof="0" dirty="0" smtClean="0"/>
              <a:t> Master </a:t>
            </a:r>
            <a:r>
              <a:rPr lang="nn-NO" noProof="0" dirty="0" err="1" smtClean="0"/>
              <a:t>text</a:t>
            </a:r>
            <a:r>
              <a:rPr lang="nn-NO" noProof="0" dirty="0" smtClean="0"/>
              <a:t> </a:t>
            </a:r>
            <a:r>
              <a:rPr lang="nn-NO" noProof="0" dirty="0" err="1" smtClean="0"/>
              <a:t>styles</a:t>
            </a:r>
            <a:endParaRPr lang="nn-NO" noProof="0" dirty="0" smtClean="0"/>
          </a:p>
          <a:p>
            <a:pPr lvl="1"/>
            <a:r>
              <a:rPr lang="nn-NO" noProof="0" dirty="0" smtClean="0"/>
              <a:t>Second level</a:t>
            </a:r>
          </a:p>
          <a:p>
            <a:pPr lvl="2"/>
            <a:r>
              <a:rPr lang="nn-NO" noProof="0" dirty="0" smtClean="0"/>
              <a:t>Third level</a:t>
            </a:r>
          </a:p>
          <a:p>
            <a:pPr lvl="3"/>
            <a:r>
              <a:rPr lang="nn-NO" noProof="0" dirty="0" err="1" smtClean="0"/>
              <a:t>Fourth</a:t>
            </a:r>
            <a:r>
              <a:rPr lang="nn-NO" noProof="0" dirty="0" smtClean="0"/>
              <a:t> level</a:t>
            </a:r>
          </a:p>
          <a:p>
            <a:pPr lvl="4"/>
            <a:r>
              <a:rPr lang="nn-NO" noProof="0" dirty="0" smtClean="0"/>
              <a:t>Fifth level</a:t>
            </a:r>
            <a:endParaRPr lang="nn-NO" noProof="0" dirty="0"/>
          </a:p>
        </p:txBody>
      </p:sp>
      <p:sp>
        <p:nvSpPr>
          <p:cNvPr id="10" name="Text Placeholder 8"/>
          <p:cNvSpPr>
            <a:spLocks noGrp="1"/>
          </p:cNvSpPr>
          <p:nvPr>
            <p:ph type="body" sz="quarter" idx="18" hasCustomPrompt="1"/>
          </p:nvPr>
        </p:nvSpPr>
        <p:spPr>
          <a:xfrm>
            <a:off x="433388" y="718270"/>
            <a:ext cx="9823450" cy="834733"/>
          </a:xfrm>
          <a:prstGeom prst="rect">
            <a:avLst/>
          </a:prstGeom>
        </p:spPr>
        <p:txBody>
          <a:bodyPr lIns="0" tIns="0" rIns="0" bIns="0">
            <a:noAutofit/>
          </a:bodyPr>
          <a:lstStyle>
            <a:lvl1pPr marL="0" indent="0">
              <a:buNone/>
              <a:defRPr sz="2000" b="0">
                <a:solidFill>
                  <a:srgbClr val="575757"/>
                </a:solidFill>
              </a:defRPr>
            </a:lvl1pPr>
          </a:lstStyle>
          <a:p>
            <a:pPr lvl="0"/>
            <a:r>
              <a:rPr lang="nn-NO" noProof="0" dirty="0" err="1" smtClean="0"/>
              <a:t>Click</a:t>
            </a:r>
            <a:r>
              <a:rPr lang="nn-NO" noProof="0" dirty="0" smtClean="0"/>
              <a:t> to </a:t>
            </a:r>
            <a:r>
              <a:rPr lang="nn-NO" noProof="0" dirty="0" err="1" smtClean="0"/>
              <a:t>add</a:t>
            </a:r>
            <a:r>
              <a:rPr lang="nn-NO" noProof="0" dirty="0" smtClean="0"/>
              <a:t> </a:t>
            </a:r>
            <a:r>
              <a:rPr lang="nn-NO" noProof="0" dirty="0" err="1" smtClean="0"/>
              <a:t>subtitle</a:t>
            </a:r>
            <a:endParaRPr lang="nn-NO" noProof="0" dirty="0"/>
          </a:p>
        </p:txBody>
      </p:sp>
      <p:sp>
        <p:nvSpPr>
          <p:cNvPr id="3" name="Footer Placeholder 2"/>
          <p:cNvSpPr>
            <a:spLocks noGrp="1"/>
          </p:cNvSpPr>
          <p:nvPr>
            <p:ph type="ftr" sz="quarter" idx="19"/>
          </p:nvPr>
        </p:nvSpPr>
        <p:spPr/>
        <p:txBody>
          <a:bodyPr/>
          <a:lstStyle/>
          <a:p>
            <a:endParaRPr lang="nn-NO" dirty="0"/>
          </a:p>
        </p:txBody>
      </p:sp>
    </p:spTree>
    <p:extLst>
      <p:ext uri="{BB962C8B-B14F-4D97-AF65-F5344CB8AC3E}">
        <p14:creationId xmlns:p14="http://schemas.microsoft.com/office/powerpoint/2010/main" val="3395560946"/>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433388" y="718270"/>
            <a:ext cx="9823450" cy="834730"/>
          </a:xfrm>
          <a:prstGeom prst="rect">
            <a:avLst/>
          </a:prstGeom>
        </p:spPr>
        <p:txBody>
          <a:bodyPr lIns="0" tIns="0" rIns="0" bIns="0">
            <a:noAutofit/>
          </a:bodyPr>
          <a:lstStyle>
            <a:lvl1pPr marL="0" indent="0">
              <a:buNone/>
              <a:defRPr sz="2000" b="0">
                <a:solidFill>
                  <a:srgbClr val="575757"/>
                </a:solidFill>
              </a:defRPr>
            </a:lvl1pPr>
          </a:lstStyle>
          <a:p>
            <a:pPr lvl="0"/>
            <a:r>
              <a:rPr lang="nn-NO" dirty="0" err="1" smtClean="0"/>
              <a:t>Click</a:t>
            </a:r>
            <a:r>
              <a:rPr lang="nn-NO" dirty="0" smtClean="0"/>
              <a:t> to </a:t>
            </a:r>
            <a:r>
              <a:rPr lang="nn-NO" dirty="0" err="1" smtClean="0"/>
              <a:t>add</a:t>
            </a:r>
            <a:r>
              <a:rPr lang="nn-NO" dirty="0" smtClean="0"/>
              <a:t> </a:t>
            </a:r>
            <a:r>
              <a:rPr lang="nn-NO" dirty="0" err="1" smtClean="0"/>
              <a:t>subtitle</a:t>
            </a:r>
            <a:endParaRPr lang="nn-NO" dirty="0"/>
          </a:p>
        </p:txBody>
      </p:sp>
      <p:sp>
        <p:nvSpPr>
          <p:cNvPr id="11" name="Title Placeholder 1"/>
          <p:cNvSpPr>
            <a:spLocks noGrp="1"/>
          </p:cNvSpPr>
          <p:nvPr>
            <p:ph type="title" hasCustomPrompt="1"/>
          </p:nvPr>
        </p:nvSpPr>
        <p:spPr>
          <a:xfrm>
            <a:off x="433388" y="349989"/>
            <a:ext cx="9823450" cy="368282"/>
          </a:xfrm>
          <a:prstGeom prst="rect">
            <a:avLst/>
          </a:prstGeom>
        </p:spPr>
        <p:txBody>
          <a:bodyPr vert="horz" lIns="0" tIns="0" rIns="0" bIns="0" rtlCol="0" anchor="t" anchorCtr="0">
            <a:noAutofit/>
          </a:bodyPr>
          <a:lstStyle>
            <a:lvl1pPr>
              <a:defRPr/>
            </a:lvl1pPr>
          </a:lstStyle>
          <a:p>
            <a:r>
              <a:rPr lang="nn-NO" dirty="0" err="1" smtClean="0"/>
              <a:t>Click</a:t>
            </a:r>
            <a:r>
              <a:rPr lang="nn-NO" dirty="0" smtClean="0"/>
              <a:t> to </a:t>
            </a:r>
            <a:r>
              <a:rPr lang="nn-NO" dirty="0" err="1" smtClean="0"/>
              <a:t>add</a:t>
            </a:r>
            <a:r>
              <a:rPr lang="nn-NO" dirty="0" smtClean="0"/>
              <a:t> title</a:t>
            </a:r>
            <a:endParaRPr lang="nn-NO" dirty="0"/>
          </a:p>
        </p:txBody>
      </p:sp>
      <p:sp>
        <p:nvSpPr>
          <p:cNvPr id="2" name="Footer Placeholder 1"/>
          <p:cNvSpPr>
            <a:spLocks noGrp="1"/>
          </p:cNvSpPr>
          <p:nvPr>
            <p:ph type="ftr" sz="quarter" idx="14"/>
          </p:nvPr>
        </p:nvSpPr>
        <p:spPr/>
        <p:txBody>
          <a:bodyPr/>
          <a:lstStyle/>
          <a:p>
            <a:endParaRPr lang="nn-NO" dirty="0"/>
          </a:p>
        </p:txBody>
      </p:sp>
    </p:spTree>
    <p:extLst>
      <p:ext uri="{BB962C8B-B14F-4D97-AF65-F5344CB8AC3E}">
        <p14:creationId xmlns:p14="http://schemas.microsoft.com/office/powerpoint/2010/main" val="428195933"/>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alifications 2 x 1">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448299" y="2047982"/>
            <a:ext cx="4811558" cy="1868920"/>
          </a:xfrm>
        </p:spPr>
        <p:txBody>
          <a:bodyPr/>
          <a:lstStyle>
            <a:lvl1pPr>
              <a:spcAft>
                <a:spcPts val="1083"/>
              </a:spcAft>
              <a:defRPr b="1">
                <a:solidFill>
                  <a:schemeClr val="accent1"/>
                </a:solidFill>
              </a:defRPr>
            </a:lvl1pPr>
            <a:lvl2pPr>
              <a:spcAft>
                <a:spcPts val="1083"/>
              </a:spcAft>
              <a:defRPr/>
            </a:lvl2pPr>
            <a:lvl3pPr marL="0" indent="0">
              <a:spcAft>
                <a:spcPts val="1083"/>
              </a:spcAft>
              <a:buFont typeface="Arial" panose="020B0604020202020204" pitchFamily="34" charset="0"/>
              <a:buChar char="​"/>
              <a:defRPr/>
            </a:lvl3pPr>
            <a:lvl4pPr marL="191094" indent="-191094">
              <a:spcAft>
                <a:spcPts val="1083"/>
              </a:spcAft>
              <a:buFont typeface="Arial" panose="020B0604020202020204" pitchFamily="34" charset="0"/>
              <a:buChar char="•"/>
              <a:defRPr/>
            </a:lvl4pPr>
            <a:lvl5pPr marL="386089" indent="-191094">
              <a:spcAft>
                <a:spcPts val="1083"/>
              </a:spcAft>
              <a:defRPr baseline="0"/>
            </a:lvl5pPr>
            <a:lvl6pPr marL="386089" indent="-191094">
              <a:spcAft>
                <a:spcPts val="1083"/>
              </a:spcAft>
              <a:buFont typeface="Verdana" panose="020B0604030504040204" pitchFamily="34" charset="0"/>
              <a:buChar char="−"/>
              <a:defRPr/>
            </a:lvl6pPr>
            <a:lvl7pPr marL="386089" indent="-191094">
              <a:spcAft>
                <a:spcPts val="1083"/>
              </a:spcAft>
              <a:defRPr/>
            </a:lvl7pPr>
            <a:lvl8pPr marL="386089" indent="-191094">
              <a:spcAft>
                <a:spcPts val="1083"/>
              </a:spcAft>
              <a:defRPr/>
            </a:lvl8pPr>
            <a:lvl9pPr marL="386089" indent="-191094">
              <a:spcAft>
                <a:spcPts val="1083"/>
              </a:spcAft>
              <a:defRPr/>
            </a:lvl9pPr>
          </a:lstStyle>
          <a:p>
            <a:pPr lvl="0"/>
            <a:r>
              <a:rPr lang="nn-NO" noProof="0" dirty="0" err="1" smtClean="0"/>
              <a:t>Click</a:t>
            </a:r>
            <a:r>
              <a:rPr lang="nn-NO" noProof="0" dirty="0" smtClean="0"/>
              <a:t> to </a:t>
            </a:r>
            <a:r>
              <a:rPr lang="nn-NO" noProof="0" dirty="0" err="1" smtClean="0"/>
              <a:t>edit</a:t>
            </a:r>
            <a:r>
              <a:rPr lang="nn-NO" noProof="0" dirty="0" smtClean="0"/>
              <a:t> Master </a:t>
            </a:r>
            <a:r>
              <a:rPr lang="nn-NO" noProof="0" dirty="0" err="1" smtClean="0"/>
              <a:t>text</a:t>
            </a:r>
            <a:r>
              <a:rPr lang="nn-NO" noProof="0" dirty="0" smtClean="0"/>
              <a:t> </a:t>
            </a:r>
            <a:r>
              <a:rPr lang="nn-NO" noProof="0" dirty="0" err="1" smtClean="0"/>
              <a:t>styles</a:t>
            </a:r>
            <a:endParaRPr lang="nn-NO" noProof="0" dirty="0" smtClean="0"/>
          </a:p>
          <a:p>
            <a:pPr lvl="1"/>
            <a:r>
              <a:rPr lang="nn-NO" noProof="0" dirty="0" smtClean="0"/>
              <a:t>Second level</a:t>
            </a:r>
          </a:p>
          <a:p>
            <a:pPr lvl="2"/>
            <a:r>
              <a:rPr lang="nn-NO" noProof="0" dirty="0" smtClean="0"/>
              <a:t>Third level</a:t>
            </a:r>
          </a:p>
          <a:p>
            <a:pPr lvl="3"/>
            <a:r>
              <a:rPr lang="nn-NO" noProof="0" dirty="0" err="1" smtClean="0"/>
              <a:t>Fourth</a:t>
            </a:r>
            <a:r>
              <a:rPr lang="nn-NO" noProof="0" dirty="0" smtClean="0"/>
              <a:t> level</a:t>
            </a:r>
          </a:p>
          <a:p>
            <a:pPr lvl="4"/>
            <a:r>
              <a:rPr lang="nn-NO" noProof="0" dirty="0" smtClean="0"/>
              <a:t>Fifth level</a:t>
            </a:r>
            <a:endParaRPr lang="nn-NO" noProof="0" dirty="0"/>
          </a:p>
        </p:txBody>
      </p:sp>
      <p:sp>
        <p:nvSpPr>
          <p:cNvPr id="9" name="Text Placeholder 8"/>
          <p:cNvSpPr>
            <a:spLocks noGrp="1"/>
          </p:cNvSpPr>
          <p:nvPr>
            <p:ph type="body" sz="quarter" idx="21"/>
          </p:nvPr>
        </p:nvSpPr>
        <p:spPr>
          <a:xfrm>
            <a:off x="5441862" y="2047982"/>
            <a:ext cx="4814976" cy="1868920"/>
          </a:xfrm>
        </p:spPr>
        <p:txBody>
          <a:bodyPr/>
          <a:lstStyle>
            <a:lvl1pPr>
              <a:spcAft>
                <a:spcPts val="1083"/>
              </a:spcAft>
              <a:defRPr b="1">
                <a:solidFill>
                  <a:schemeClr val="accent1"/>
                </a:solidFill>
              </a:defRPr>
            </a:lvl1pPr>
            <a:lvl2pPr>
              <a:spcAft>
                <a:spcPts val="1083"/>
              </a:spcAft>
              <a:defRPr/>
            </a:lvl2pPr>
            <a:lvl3pPr marL="0" indent="0">
              <a:spcAft>
                <a:spcPts val="1083"/>
              </a:spcAft>
              <a:buFont typeface="Arial" panose="020B0604020202020204" pitchFamily="34" charset="0"/>
              <a:buChar char="​"/>
              <a:defRPr/>
            </a:lvl3pPr>
            <a:lvl4pPr marL="191094" indent="-191094">
              <a:spcAft>
                <a:spcPts val="1083"/>
              </a:spcAft>
              <a:buFont typeface="Arial" panose="020B0604020202020204" pitchFamily="34" charset="0"/>
              <a:buChar char="•"/>
              <a:defRPr/>
            </a:lvl4pPr>
            <a:lvl5pPr marL="386089" indent="-191094">
              <a:spcAft>
                <a:spcPts val="1083"/>
              </a:spcAft>
              <a:defRPr baseline="0"/>
            </a:lvl5pPr>
            <a:lvl6pPr marL="386089" indent="-191094">
              <a:spcAft>
                <a:spcPts val="1083"/>
              </a:spcAft>
              <a:buFont typeface="Verdana" panose="020B0604030504040204" pitchFamily="34" charset="0"/>
              <a:buChar char="−"/>
              <a:defRPr/>
            </a:lvl6pPr>
            <a:lvl7pPr marL="386089" indent="-191094">
              <a:spcAft>
                <a:spcPts val="1083"/>
              </a:spcAft>
              <a:defRPr/>
            </a:lvl7pPr>
            <a:lvl8pPr marL="386089" indent="-191094">
              <a:spcAft>
                <a:spcPts val="1083"/>
              </a:spcAft>
              <a:defRPr/>
            </a:lvl8pPr>
            <a:lvl9pPr marL="386089" indent="-191094">
              <a:spcAft>
                <a:spcPts val="1083"/>
              </a:spcAft>
              <a:defRPr/>
            </a:lvl9pPr>
          </a:lstStyle>
          <a:p>
            <a:pPr lvl="0"/>
            <a:r>
              <a:rPr lang="nn-NO" noProof="0" dirty="0" err="1" smtClean="0"/>
              <a:t>Click</a:t>
            </a:r>
            <a:r>
              <a:rPr lang="nn-NO" noProof="0" dirty="0" smtClean="0"/>
              <a:t> to </a:t>
            </a:r>
            <a:r>
              <a:rPr lang="nn-NO" noProof="0" dirty="0" err="1" smtClean="0"/>
              <a:t>edit</a:t>
            </a:r>
            <a:r>
              <a:rPr lang="nn-NO" noProof="0" dirty="0" smtClean="0"/>
              <a:t> Master </a:t>
            </a:r>
            <a:r>
              <a:rPr lang="nn-NO" noProof="0" dirty="0" err="1" smtClean="0"/>
              <a:t>text</a:t>
            </a:r>
            <a:r>
              <a:rPr lang="nn-NO" noProof="0" dirty="0" smtClean="0"/>
              <a:t> </a:t>
            </a:r>
            <a:r>
              <a:rPr lang="nn-NO" noProof="0" dirty="0" err="1" smtClean="0"/>
              <a:t>styles</a:t>
            </a:r>
            <a:endParaRPr lang="nn-NO" noProof="0" dirty="0" smtClean="0"/>
          </a:p>
          <a:p>
            <a:pPr lvl="1"/>
            <a:r>
              <a:rPr lang="nn-NO" noProof="0" dirty="0" smtClean="0"/>
              <a:t>Second level</a:t>
            </a:r>
          </a:p>
          <a:p>
            <a:pPr lvl="2"/>
            <a:r>
              <a:rPr lang="nn-NO" noProof="0" dirty="0" smtClean="0"/>
              <a:t>Third level</a:t>
            </a:r>
          </a:p>
          <a:p>
            <a:pPr lvl="3"/>
            <a:r>
              <a:rPr lang="nn-NO" noProof="0" dirty="0" err="1" smtClean="0"/>
              <a:t>Fourth</a:t>
            </a:r>
            <a:r>
              <a:rPr lang="nn-NO" noProof="0" dirty="0" smtClean="0"/>
              <a:t> level</a:t>
            </a:r>
          </a:p>
          <a:p>
            <a:pPr lvl="4"/>
            <a:r>
              <a:rPr lang="nn-NO" noProof="0" dirty="0" smtClean="0"/>
              <a:t>Fifth level</a:t>
            </a:r>
            <a:endParaRPr lang="nn-NO" noProof="0" dirty="0"/>
          </a:p>
        </p:txBody>
      </p:sp>
      <p:sp>
        <p:nvSpPr>
          <p:cNvPr id="11" name="Content Placeholder 9"/>
          <p:cNvSpPr>
            <a:spLocks noGrp="1"/>
          </p:cNvSpPr>
          <p:nvPr>
            <p:ph sz="quarter" idx="23" hasCustomPrompt="1"/>
          </p:nvPr>
        </p:nvSpPr>
        <p:spPr>
          <a:xfrm>
            <a:off x="4060275" y="2041942"/>
            <a:ext cx="1188000" cy="720000"/>
          </a:xfrm>
        </p:spPr>
        <p:txBody>
          <a:bodyPr>
            <a:noAutofit/>
          </a:bodyPr>
          <a:lstStyle>
            <a:lvl1pPr algn="ctr">
              <a:defRPr sz="900" baseline="0"/>
            </a:lvl1pPr>
          </a:lstStyle>
          <a:p>
            <a:pPr lvl="0"/>
            <a:r>
              <a:rPr lang="nn-NO" dirty="0" err="1" smtClean="0"/>
              <a:t>Click</a:t>
            </a:r>
            <a:r>
              <a:rPr lang="nn-NO" dirty="0" smtClean="0"/>
              <a:t> </a:t>
            </a:r>
            <a:r>
              <a:rPr lang="nn-NO" dirty="0" err="1" smtClean="0"/>
              <a:t>here</a:t>
            </a:r>
            <a:r>
              <a:rPr lang="nn-NO" dirty="0" smtClean="0"/>
              <a:t>, </a:t>
            </a:r>
            <a:r>
              <a:rPr lang="nn-NO" dirty="0" err="1" smtClean="0"/>
              <a:t>go</a:t>
            </a:r>
            <a:r>
              <a:rPr lang="nn-NO" dirty="0" smtClean="0"/>
              <a:t> to INSERT tab and </a:t>
            </a:r>
            <a:r>
              <a:rPr lang="nn-NO" dirty="0" err="1" smtClean="0"/>
              <a:t>choose</a:t>
            </a:r>
            <a:r>
              <a:rPr lang="nn-NO" dirty="0" smtClean="0"/>
              <a:t> Pictures to </a:t>
            </a:r>
            <a:r>
              <a:rPr lang="nn-NO" dirty="0" err="1" smtClean="0"/>
              <a:t>insert</a:t>
            </a:r>
            <a:r>
              <a:rPr lang="nn-NO" dirty="0" smtClean="0"/>
              <a:t> Co-brand Logo</a:t>
            </a:r>
          </a:p>
        </p:txBody>
      </p:sp>
      <p:sp>
        <p:nvSpPr>
          <p:cNvPr id="12" name="Content Placeholder 10"/>
          <p:cNvSpPr>
            <a:spLocks noGrp="1"/>
          </p:cNvSpPr>
          <p:nvPr>
            <p:ph sz="quarter" idx="24" hasCustomPrompt="1"/>
          </p:nvPr>
        </p:nvSpPr>
        <p:spPr>
          <a:xfrm>
            <a:off x="9068838" y="2047982"/>
            <a:ext cx="1188000" cy="720000"/>
          </a:xfrm>
        </p:spPr>
        <p:txBody>
          <a:bodyPr>
            <a:noAutofit/>
          </a:bodyPr>
          <a:lstStyle>
            <a:lvl1pPr algn="ctr">
              <a:defRPr sz="900" baseline="0"/>
            </a:lvl1pPr>
          </a:lstStyle>
          <a:p>
            <a:pPr lvl="0"/>
            <a:r>
              <a:rPr lang="nn-NO" dirty="0" err="1" smtClean="0"/>
              <a:t>Click</a:t>
            </a:r>
            <a:r>
              <a:rPr lang="nn-NO" dirty="0" smtClean="0"/>
              <a:t> </a:t>
            </a:r>
            <a:r>
              <a:rPr lang="nn-NO" dirty="0" err="1" smtClean="0"/>
              <a:t>here</a:t>
            </a:r>
            <a:r>
              <a:rPr lang="nn-NO" dirty="0" smtClean="0"/>
              <a:t>, </a:t>
            </a:r>
            <a:r>
              <a:rPr lang="nn-NO" dirty="0" err="1" smtClean="0"/>
              <a:t>go</a:t>
            </a:r>
            <a:r>
              <a:rPr lang="nn-NO" dirty="0" smtClean="0"/>
              <a:t> to INSERT tab and </a:t>
            </a:r>
            <a:r>
              <a:rPr lang="nn-NO" dirty="0" err="1" smtClean="0"/>
              <a:t>choose</a:t>
            </a:r>
            <a:r>
              <a:rPr lang="nn-NO" dirty="0" smtClean="0"/>
              <a:t> Pictures to </a:t>
            </a:r>
            <a:r>
              <a:rPr lang="nn-NO" dirty="0" err="1" smtClean="0"/>
              <a:t>insert</a:t>
            </a:r>
            <a:r>
              <a:rPr lang="nn-NO" dirty="0" smtClean="0"/>
              <a:t> Co-brand Logo</a:t>
            </a:r>
          </a:p>
        </p:txBody>
      </p:sp>
      <p:sp>
        <p:nvSpPr>
          <p:cNvPr id="2" name="Title 1"/>
          <p:cNvSpPr>
            <a:spLocks noGrp="1"/>
          </p:cNvSpPr>
          <p:nvPr>
            <p:ph type="title" hasCustomPrompt="1"/>
          </p:nvPr>
        </p:nvSpPr>
        <p:spPr>
          <a:xfrm>
            <a:off x="433389" y="349992"/>
            <a:ext cx="9823450" cy="368278"/>
          </a:xfrm>
        </p:spPr>
        <p:txBody>
          <a:bodyPr/>
          <a:lstStyle/>
          <a:p>
            <a:r>
              <a:rPr lang="nn-NO" dirty="0" err="1" smtClean="0"/>
              <a:t>Click</a:t>
            </a:r>
            <a:r>
              <a:rPr lang="nn-NO" dirty="0" smtClean="0"/>
              <a:t> to </a:t>
            </a:r>
            <a:r>
              <a:rPr lang="nn-NO" dirty="0" err="1" smtClean="0"/>
              <a:t>add</a:t>
            </a:r>
            <a:r>
              <a:rPr lang="nn-NO" dirty="0" smtClean="0"/>
              <a:t> title</a:t>
            </a:r>
            <a:endParaRPr lang="nn-NO" noProof="0" dirty="0"/>
          </a:p>
        </p:txBody>
      </p:sp>
      <p:sp>
        <p:nvSpPr>
          <p:cNvPr id="4" name="Rectangle 3"/>
          <p:cNvSpPr/>
          <p:nvPr userDrawn="1"/>
        </p:nvSpPr>
        <p:spPr>
          <a:xfrm>
            <a:off x="432257" y="1879864"/>
            <a:ext cx="4827600" cy="584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83"/>
              </a:spcAft>
            </a:pPr>
            <a:endParaRPr lang="nn-NO" sz="1192" noProof="0" dirty="0">
              <a:solidFill>
                <a:schemeClr val="bg1"/>
              </a:solidFill>
            </a:endParaRPr>
          </a:p>
        </p:txBody>
      </p:sp>
      <p:sp>
        <p:nvSpPr>
          <p:cNvPr id="5" name="Rectangle 4"/>
          <p:cNvSpPr/>
          <p:nvPr userDrawn="1"/>
        </p:nvSpPr>
        <p:spPr>
          <a:xfrm>
            <a:off x="5441800" y="1879864"/>
            <a:ext cx="4827600" cy="584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83"/>
              </a:spcAft>
            </a:pPr>
            <a:endParaRPr lang="nn-NO" sz="1192" noProof="0" dirty="0">
              <a:solidFill>
                <a:schemeClr val="bg1"/>
              </a:solidFill>
            </a:endParaRPr>
          </a:p>
        </p:txBody>
      </p:sp>
      <p:sp>
        <p:nvSpPr>
          <p:cNvPr id="16" name="Text Placeholder 8"/>
          <p:cNvSpPr>
            <a:spLocks noGrp="1"/>
          </p:cNvSpPr>
          <p:nvPr>
            <p:ph type="body" sz="quarter" idx="13" hasCustomPrompt="1"/>
          </p:nvPr>
        </p:nvSpPr>
        <p:spPr>
          <a:xfrm>
            <a:off x="433388" y="718270"/>
            <a:ext cx="9823450" cy="834733"/>
          </a:xfrm>
          <a:prstGeom prst="rect">
            <a:avLst/>
          </a:prstGeom>
        </p:spPr>
        <p:txBody>
          <a:bodyPr lIns="0" tIns="0" rIns="0" bIns="0">
            <a:noAutofit/>
          </a:bodyPr>
          <a:lstStyle>
            <a:lvl1pPr marL="0" indent="0">
              <a:buNone/>
              <a:defRPr sz="2000" b="0">
                <a:solidFill>
                  <a:srgbClr val="575757"/>
                </a:solidFill>
              </a:defRPr>
            </a:lvl1pPr>
          </a:lstStyle>
          <a:p>
            <a:pPr lvl="0"/>
            <a:r>
              <a:rPr lang="nn-NO" noProof="0" dirty="0" err="1" smtClean="0"/>
              <a:t>Click</a:t>
            </a:r>
            <a:r>
              <a:rPr lang="nn-NO" noProof="0" dirty="0" smtClean="0"/>
              <a:t> to </a:t>
            </a:r>
            <a:r>
              <a:rPr lang="nn-NO" noProof="0" dirty="0" err="1" smtClean="0"/>
              <a:t>add</a:t>
            </a:r>
            <a:r>
              <a:rPr lang="nn-NO" noProof="0" dirty="0" smtClean="0"/>
              <a:t> </a:t>
            </a:r>
            <a:r>
              <a:rPr lang="nn-NO" noProof="0" dirty="0" err="1" smtClean="0"/>
              <a:t>subtitle</a:t>
            </a:r>
            <a:endParaRPr lang="nn-NO" noProof="0" dirty="0"/>
          </a:p>
        </p:txBody>
      </p:sp>
      <p:sp>
        <p:nvSpPr>
          <p:cNvPr id="3" name="Footer Placeholder 2"/>
          <p:cNvSpPr>
            <a:spLocks noGrp="1"/>
          </p:cNvSpPr>
          <p:nvPr>
            <p:ph type="ftr" sz="quarter" idx="22"/>
          </p:nvPr>
        </p:nvSpPr>
        <p:spPr/>
        <p:txBody>
          <a:bodyPr/>
          <a:lstStyle/>
          <a:p>
            <a:endParaRPr lang="nn-NO" dirty="0"/>
          </a:p>
        </p:txBody>
      </p:sp>
    </p:spTree>
    <p:extLst>
      <p:ext uri="{BB962C8B-B14F-4D97-AF65-F5344CB8AC3E}">
        <p14:creationId xmlns:p14="http://schemas.microsoft.com/office/powerpoint/2010/main" val="4239408974"/>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alifications 2 x 2">
    <p:spTree>
      <p:nvGrpSpPr>
        <p:cNvPr id="1" name=""/>
        <p:cNvGrpSpPr/>
        <p:nvPr/>
      </p:nvGrpSpPr>
      <p:grpSpPr>
        <a:xfrm>
          <a:off x="0" y="0"/>
          <a:ext cx="0" cy="0"/>
          <a:chOff x="0" y="0"/>
          <a:chExt cx="0" cy="0"/>
        </a:xfrm>
      </p:grpSpPr>
      <p:sp>
        <p:nvSpPr>
          <p:cNvPr id="18" name="Text Placeholder 8"/>
          <p:cNvSpPr>
            <a:spLocks noGrp="1"/>
          </p:cNvSpPr>
          <p:nvPr>
            <p:ph type="body" sz="quarter" idx="17"/>
          </p:nvPr>
        </p:nvSpPr>
        <p:spPr>
          <a:xfrm>
            <a:off x="432257" y="2047982"/>
            <a:ext cx="4827600" cy="1868920"/>
          </a:xfrm>
        </p:spPr>
        <p:txBody>
          <a:bodyPr/>
          <a:lstStyle>
            <a:lvl1pPr>
              <a:spcAft>
                <a:spcPts val="1083"/>
              </a:spcAft>
              <a:defRPr b="1">
                <a:solidFill>
                  <a:schemeClr val="accent1"/>
                </a:solidFill>
              </a:defRPr>
            </a:lvl1pPr>
            <a:lvl2pPr>
              <a:spcAft>
                <a:spcPts val="1083"/>
              </a:spcAft>
              <a:defRPr/>
            </a:lvl2pPr>
            <a:lvl3pPr marL="0" indent="0">
              <a:spcAft>
                <a:spcPts val="1083"/>
              </a:spcAft>
              <a:buFont typeface="Arial" panose="020B0604020202020204" pitchFamily="34" charset="0"/>
              <a:buChar char="​"/>
              <a:defRPr/>
            </a:lvl3pPr>
            <a:lvl4pPr marL="191094" indent="-191094">
              <a:spcAft>
                <a:spcPts val="1083"/>
              </a:spcAft>
              <a:buFont typeface="Arial" panose="020B0604020202020204" pitchFamily="34" charset="0"/>
              <a:buChar char="•"/>
              <a:defRPr/>
            </a:lvl4pPr>
            <a:lvl5pPr marL="386089" indent="-191094">
              <a:spcAft>
                <a:spcPts val="1083"/>
              </a:spcAft>
              <a:defRPr baseline="0"/>
            </a:lvl5pPr>
            <a:lvl6pPr marL="386089" indent="-191094">
              <a:spcAft>
                <a:spcPts val="1083"/>
              </a:spcAft>
              <a:buFont typeface="Verdana" panose="020B0604030504040204" pitchFamily="34" charset="0"/>
              <a:buChar char="−"/>
              <a:defRPr/>
            </a:lvl6pPr>
            <a:lvl7pPr marL="386089" indent="-191094">
              <a:spcAft>
                <a:spcPts val="1083"/>
              </a:spcAft>
              <a:defRPr/>
            </a:lvl7pPr>
            <a:lvl8pPr marL="386089" indent="-191094">
              <a:spcAft>
                <a:spcPts val="1083"/>
              </a:spcAft>
              <a:defRPr/>
            </a:lvl8pPr>
            <a:lvl9pPr marL="386089" indent="-191094">
              <a:spcAft>
                <a:spcPts val="1083"/>
              </a:spcAft>
              <a:defRPr/>
            </a:lvl9pPr>
          </a:lstStyle>
          <a:p>
            <a:pPr lvl="0"/>
            <a:r>
              <a:rPr lang="nn-NO" noProof="0" dirty="0" err="1" smtClean="0"/>
              <a:t>Click</a:t>
            </a:r>
            <a:r>
              <a:rPr lang="nn-NO" noProof="0" dirty="0" smtClean="0"/>
              <a:t> to </a:t>
            </a:r>
            <a:r>
              <a:rPr lang="nn-NO" noProof="0" dirty="0" err="1" smtClean="0"/>
              <a:t>edit</a:t>
            </a:r>
            <a:r>
              <a:rPr lang="nn-NO" noProof="0" dirty="0" smtClean="0"/>
              <a:t> Master </a:t>
            </a:r>
            <a:r>
              <a:rPr lang="nn-NO" noProof="0" dirty="0" err="1" smtClean="0"/>
              <a:t>text</a:t>
            </a:r>
            <a:r>
              <a:rPr lang="nn-NO" noProof="0" dirty="0" smtClean="0"/>
              <a:t> </a:t>
            </a:r>
            <a:r>
              <a:rPr lang="nn-NO" noProof="0" dirty="0" err="1" smtClean="0"/>
              <a:t>styles</a:t>
            </a:r>
            <a:endParaRPr lang="nn-NO" noProof="0" dirty="0" smtClean="0"/>
          </a:p>
          <a:p>
            <a:pPr lvl="1"/>
            <a:r>
              <a:rPr lang="nn-NO" noProof="0" dirty="0" smtClean="0"/>
              <a:t>Second level</a:t>
            </a:r>
          </a:p>
          <a:p>
            <a:pPr lvl="2"/>
            <a:r>
              <a:rPr lang="nn-NO" noProof="0" dirty="0" smtClean="0"/>
              <a:t>Third level</a:t>
            </a:r>
          </a:p>
          <a:p>
            <a:pPr lvl="3"/>
            <a:r>
              <a:rPr lang="nn-NO" noProof="0" dirty="0" err="1" smtClean="0"/>
              <a:t>Fourth</a:t>
            </a:r>
            <a:r>
              <a:rPr lang="nn-NO" noProof="0" dirty="0" smtClean="0"/>
              <a:t> level</a:t>
            </a:r>
          </a:p>
          <a:p>
            <a:pPr lvl="4"/>
            <a:r>
              <a:rPr lang="nn-NO" noProof="0" dirty="0" smtClean="0"/>
              <a:t>Fifth level</a:t>
            </a:r>
            <a:endParaRPr lang="nn-NO" noProof="0" dirty="0"/>
          </a:p>
        </p:txBody>
      </p:sp>
      <p:sp>
        <p:nvSpPr>
          <p:cNvPr id="19" name="Text Placeholder 8"/>
          <p:cNvSpPr>
            <a:spLocks noGrp="1"/>
          </p:cNvSpPr>
          <p:nvPr>
            <p:ph type="body" sz="quarter" idx="21"/>
          </p:nvPr>
        </p:nvSpPr>
        <p:spPr>
          <a:xfrm>
            <a:off x="5441862" y="2047982"/>
            <a:ext cx="4814976" cy="1868920"/>
          </a:xfrm>
        </p:spPr>
        <p:txBody>
          <a:bodyPr/>
          <a:lstStyle>
            <a:lvl1pPr>
              <a:spcAft>
                <a:spcPts val="1083"/>
              </a:spcAft>
              <a:defRPr b="1">
                <a:solidFill>
                  <a:schemeClr val="accent1"/>
                </a:solidFill>
              </a:defRPr>
            </a:lvl1pPr>
            <a:lvl2pPr>
              <a:spcAft>
                <a:spcPts val="1083"/>
              </a:spcAft>
              <a:defRPr/>
            </a:lvl2pPr>
            <a:lvl3pPr marL="0" indent="0">
              <a:spcAft>
                <a:spcPts val="1083"/>
              </a:spcAft>
              <a:buFont typeface="Arial" panose="020B0604020202020204" pitchFamily="34" charset="0"/>
              <a:buChar char="​"/>
              <a:defRPr/>
            </a:lvl3pPr>
            <a:lvl4pPr marL="191094" indent="-191094">
              <a:spcAft>
                <a:spcPts val="1083"/>
              </a:spcAft>
              <a:buFont typeface="Arial" panose="020B0604020202020204" pitchFamily="34" charset="0"/>
              <a:buChar char="•"/>
              <a:defRPr/>
            </a:lvl4pPr>
            <a:lvl5pPr marL="386089" indent="-191094">
              <a:spcAft>
                <a:spcPts val="1083"/>
              </a:spcAft>
              <a:defRPr baseline="0"/>
            </a:lvl5pPr>
            <a:lvl6pPr marL="386089" indent="-191094">
              <a:spcAft>
                <a:spcPts val="1083"/>
              </a:spcAft>
              <a:buFont typeface="Verdana" panose="020B0604030504040204" pitchFamily="34" charset="0"/>
              <a:buChar char="−"/>
              <a:defRPr/>
            </a:lvl6pPr>
            <a:lvl7pPr marL="386089" indent="-191094">
              <a:spcAft>
                <a:spcPts val="1083"/>
              </a:spcAft>
              <a:defRPr/>
            </a:lvl7pPr>
            <a:lvl8pPr marL="386089" indent="-191094">
              <a:spcAft>
                <a:spcPts val="1083"/>
              </a:spcAft>
              <a:defRPr/>
            </a:lvl8pPr>
            <a:lvl9pPr marL="386089" indent="-191094">
              <a:spcAft>
                <a:spcPts val="1083"/>
              </a:spcAft>
              <a:defRPr/>
            </a:lvl9pPr>
          </a:lstStyle>
          <a:p>
            <a:pPr lvl="0"/>
            <a:r>
              <a:rPr lang="nn-NO" noProof="0" dirty="0" err="1" smtClean="0"/>
              <a:t>Click</a:t>
            </a:r>
            <a:r>
              <a:rPr lang="nn-NO" noProof="0" dirty="0" smtClean="0"/>
              <a:t> to </a:t>
            </a:r>
            <a:r>
              <a:rPr lang="nn-NO" noProof="0" dirty="0" err="1" smtClean="0"/>
              <a:t>edit</a:t>
            </a:r>
            <a:r>
              <a:rPr lang="nn-NO" noProof="0" dirty="0" smtClean="0"/>
              <a:t> Master </a:t>
            </a:r>
            <a:r>
              <a:rPr lang="nn-NO" noProof="0" dirty="0" err="1" smtClean="0"/>
              <a:t>text</a:t>
            </a:r>
            <a:r>
              <a:rPr lang="nn-NO" noProof="0" dirty="0" smtClean="0"/>
              <a:t> </a:t>
            </a:r>
            <a:r>
              <a:rPr lang="nn-NO" noProof="0" dirty="0" err="1" smtClean="0"/>
              <a:t>styles</a:t>
            </a:r>
            <a:endParaRPr lang="nn-NO" noProof="0" dirty="0" smtClean="0"/>
          </a:p>
          <a:p>
            <a:pPr lvl="1"/>
            <a:r>
              <a:rPr lang="nn-NO" noProof="0" dirty="0" smtClean="0"/>
              <a:t>Second level</a:t>
            </a:r>
          </a:p>
          <a:p>
            <a:pPr lvl="2"/>
            <a:r>
              <a:rPr lang="nn-NO" noProof="0" dirty="0" smtClean="0"/>
              <a:t>Third level</a:t>
            </a:r>
          </a:p>
          <a:p>
            <a:pPr lvl="3"/>
            <a:r>
              <a:rPr lang="nn-NO" noProof="0" dirty="0" err="1" smtClean="0"/>
              <a:t>Fourth</a:t>
            </a:r>
            <a:r>
              <a:rPr lang="nn-NO" noProof="0" dirty="0" smtClean="0"/>
              <a:t> level</a:t>
            </a:r>
          </a:p>
          <a:p>
            <a:pPr lvl="4"/>
            <a:r>
              <a:rPr lang="nn-NO" noProof="0" dirty="0" smtClean="0"/>
              <a:t>Fifth level</a:t>
            </a:r>
            <a:endParaRPr lang="nn-NO" noProof="0" dirty="0"/>
          </a:p>
        </p:txBody>
      </p:sp>
      <p:sp>
        <p:nvSpPr>
          <p:cNvPr id="20" name="Title 1"/>
          <p:cNvSpPr>
            <a:spLocks noGrp="1"/>
          </p:cNvSpPr>
          <p:nvPr>
            <p:ph type="title"/>
          </p:nvPr>
        </p:nvSpPr>
        <p:spPr>
          <a:xfrm>
            <a:off x="433389" y="349992"/>
            <a:ext cx="9823450" cy="368278"/>
          </a:xfrm>
        </p:spPr>
        <p:txBody>
          <a:bodyPr/>
          <a:lstStyle/>
          <a:p>
            <a:r>
              <a:rPr lang="nn-NO" noProof="0" dirty="0" err="1" smtClean="0"/>
              <a:t>Click</a:t>
            </a:r>
            <a:r>
              <a:rPr lang="nn-NO" noProof="0" dirty="0" smtClean="0"/>
              <a:t> to </a:t>
            </a:r>
            <a:r>
              <a:rPr lang="nn-NO" noProof="0" dirty="0" err="1" smtClean="0"/>
              <a:t>edit</a:t>
            </a:r>
            <a:r>
              <a:rPr lang="nn-NO" noProof="0" dirty="0" smtClean="0"/>
              <a:t> Master title style</a:t>
            </a:r>
            <a:endParaRPr lang="nn-NO" noProof="0" dirty="0"/>
          </a:p>
        </p:txBody>
      </p:sp>
      <p:sp>
        <p:nvSpPr>
          <p:cNvPr id="21" name="Rectangle 20"/>
          <p:cNvSpPr/>
          <p:nvPr userDrawn="1"/>
        </p:nvSpPr>
        <p:spPr>
          <a:xfrm>
            <a:off x="432257" y="1879864"/>
            <a:ext cx="4827600" cy="584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83"/>
              </a:spcAft>
            </a:pPr>
            <a:endParaRPr lang="nn-NO" sz="1192" noProof="0" dirty="0">
              <a:solidFill>
                <a:schemeClr val="bg1"/>
              </a:solidFill>
            </a:endParaRPr>
          </a:p>
        </p:txBody>
      </p:sp>
      <p:sp>
        <p:nvSpPr>
          <p:cNvPr id="22" name="Rectangle 21"/>
          <p:cNvSpPr/>
          <p:nvPr userDrawn="1"/>
        </p:nvSpPr>
        <p:spPr>
          <a:xfrm>
            <a:off x="5441800" y="1879864"/>
            <a:ext cx="4827600" cy="584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83"/>
              </a:spcAft>
            </a:pPr>
            <a:endParaRPr lang="nn-NO" sz="1192" noProof="0" dirty="0">
              <a:solidFill>
                <a:schemeClr val="bg1"/>
              </a:solidFill>
            </a:endParaRPr>
          </a:p>
        </p:txBody>
      </p:sp>
      <p:sp>
        <p:nvSpPr>
          <p:cNvPr id="25" name="Text Placeholder 8"/>
          <p:cNvSpPr>
            <a:spLocks noGrp="1"/>
          </p:cNvSpPr>
          <p:nvPr>
            <p:ph type="body" sz="quarter" idx="13" hasCustomPrompt="1"/>
          </p:nvPr>
        </p:nvSpPr>
        <p:spPr>
          <a:xfrm>
            <a:off x="433388" y="718270"/>
            <a:ext cx="9823450" cy="834733"/>
          </a:xfrm>
          <a:prstGeom prst="rect">
            <a:avLst/>
          </a:prstGeom>
        </p:spPr>
        <p:txBody>
          <a:bodyPr lIns="0" tIns="0" rIns="0" bIns="0">
            <a:noAutofit/>
          </a:bodyPr>
          <a:lstStyle>
            <a:lvl1pPr marL="0" indent="0">
              <a:buNone/>
              <a:defRPr sz="2000" b="0">
                <a:solidFill>
                  <a:srgbClr val="575757"/>
                </a:solidFill>
              </a:defRPr>
            </a:lvl1pPr>
          </a:lstStyle>
          <a:p>
            <a:pPr lvl="0"/>
            <a:r>
              <a:rPr lang="nn-NO" noProof="0" dirty="0" err="1" smtClean="0"/>
              <a:t>Click</a:t>
            </a:r>
            <a:r>
              <a:rPr lang="nn-NO" noProof="0" dirty="0" smtClean="0"/>
              <a:t> to </a:t>
            </a:r>
            <a:r>
              <a:rPr lang="nn-NO" noProof="0" dirty="0" err="1" smtClean="0"/>
              <a:t>add</a:t>
            </a:r>
            <a:r>
              <a:rPr lang="nn-NO" noProof="0" dirty="0" smtClean="0"/>
              <a:t> </a:t>
            </a:r>
            <a:r>
              <a:rPr lang="nn-NO" noProof="0" dirty="0" err="1" smtClean="0"/>
              <a:t>subtitle</a:t>
            </a:r>
            <a:endParaRPr lang="nn-NO" noProof="0" dirty="0"/>
          </a:p>
        </p:txBody>
      </p:sp>
      <p:sp>
        <p:nvSpPr>
          <p:cNvPr id="26" name="Text Placeholder 8"/>
          <p:cNvSpPr>
            <a:spLocks noGrp="1"/>
          </p:cNvSpPr>
          <p:nvPr>
            <p:ph type="body" sz="quarter" idx="22"/>
          </p:nvPr>
        </p:nvSpPr>
        <p:spPr>
          <a:xfrm>
            <a:off x="432257" y="4590656"/>
            <a:ext cx="4835622" cy="1868920"/>
          </a:xfrm>
        </p:spPr>
        <p:txBody>
          <a:bodyPr/>
          <a:lstStyle>
            <a:lvl1pPr>
              <a:spcAft>
                <a:spcPts val="1083"/>
              </a:spcAft>
              <a:defRPr b="1">
                <a:solidFill>
                  <a:schemeClr val="accent1"/>
                </a:solidFill>
              </a:defRPr>
            </a:lvl1pPr>
            <a:lvl2pPr>
              <a:spcAft>
                <a:spcPts val="1083"/>
              </a:spcAft>
              <a:defRPr/>
            </a:lvl2pPr>
            <a:lvl3pPr marL="0" indent="0">
              <a:spcAft>
                <a:spcPts val="1083"/>
              </a:spcAft>
              <a:buFont typeface="Arial" panose="020B0604020202020204" pitchFamily="34" charset="0"/>
              <a:buChar char="​"/>
              <a:defRPr/>
            </a:lvl3pPr>
            <a:lvl4pPr marL="191094" indent="-191094">
              <a:spcAft>
                <a:spcPts val="1083"/>
              </a:spcAft>
              <a:buFont typeface="Arial" panose="020B0604020202020204" pitchFamily="34" charset="0"/>
              <a:buChar char="•"/>
              <a:defRPr/>
            </a:lvl4pPr>
            <a:lvl5pPr marL="386089" indent="-191094">
              <a:spcAft>
                <a:spcPts val="1083"/>
              </a:spcAft>
              <a:defRPr baseline="0"/>
            </a:lvl5pPr>
            <a:lvl6pPr marL="386089" indent="-191094">
              <a:spcAft>
                <a:spcPts val="1083"/>
              </a:spcAft>
              <a:buFont typeface="Verdana" panose="020B0604030504040204" pitchFamily="34" charset="0"/>
              <a:buChar char="−"/>
              <a:defRPr/>
            </a:lvl6pPr>
            <a:lvl7pPr marL="386089" indent="-191094">
              <a:spcAft>
                <a:spcPts val="1083"/>
              </a:spcAft>
              <a:defRPr/>
            </a:lvl7pPr>
            <a:lvl8pPr marL="386089" indent="-191094">
              <a:spcAft>
                <a:spcPts val="1083"/>
              </a:spcAft>
              <a:defRPr/>
            </a:lvl8pPr>
            <a:lvl9pPr marL="386089" indent="-191094">
              <a:spcAft>
                <a:spcPts val="1083"/>
              </a:spcAft>
              <a:defRPr/>
            </a:lvl9pPr>
          </a:lstStyle>
          <a:p>
            <a:pPr lvl="0"/>
            <a:r>
              <a:rPr lang="nn-NO" noProof="0" dirty="0" err="1" smtClean="0"/>
              <a:t>Click</a:t>
            </a:r>
            <a:r>
              <a:rPr lang="nn-NO" noProof="0" dirty="0" smtClean="0"/>
              <a:t> to </a:t>
            </a:r>
            <a:r>
              <a:rPr lang="nn-NO" noProof="0" dirty="0" err="1" smtClean="0"/>
              <a:t>edit</a:t>
            </a:r>
            <a:r>
              <a:rPr lang="nn-NO" noProof="0" dirty="0" smtClean="0"/>
              <a:t> Master </a:t>
            </a:r>
            <a:r>
              <a:rPr lang="nn-NO" noProof="0" dirty="0" err="1" smtClean="0"/>
              <a:t>text</a:t>
            </a:r>
            <a:r>
              <a:rPr lang="nn-NO" noProof="0" dirty="0" smtClean="0"/>
              <a:t> </a:t>
            </a:r>
            <a:r>
              <a:rPr lang="nn-NO" noProof="0" dirty="0" err="1" smtClean="0"/>
              <a:t>styles</a:t>
            </a:r>
            <a:endParaRPr lang="nn-NO" noProof="0" dirty="0" smtClean="0"/>
          </a:p>
          <a:p>
            <a:pPr lvl="1"/>
            <a:r>
              <a:rPr lang="nn-NO" noProof="0" dirty="0" smtClean="0"/>
              <a:t>Second level</a:t>
            </a:r>
          </a:p>
          <a:p>
            <a:pPr lvl="2"/>
            <a:r>
              <a:rPr lang="nn-NO" noProof="0" dirty="0" smtClean="0"/>
              <a:t>Third level</a:t>
            </a:r>
          </a:p>
          <a:p>
            <a:pPr lvl="3"/>
            <a:r>
              <a:rPr lang="nn-NO" noProof="0" dirty="0" err="1" smtClean="0"/>
              <a:t>Fourth</a:t>
            </a:r>
            <a:r>
              <a:rPr lang="nn-NO" noProof="0" dirty="0" smtClean="0"/>
              <a:t> level</a:t>
            </a:r>
          </a:p>
          <a:p>
            <a:pPr lvl="4"/>
            <a:r>
              <a:rPr lang="nn-NO" noProof="0" dirty="0" smtClean="0"/>
              <a:t>Fifth level</a:t>
            </a:r>
            <a:endParaRPr lang="nn-NO" noProof="0" dirty="0"/>
          </a:p>
        </p:txBody>
      </p:sp>
      <p:sp>
        <p:nvSpPr>
          <p:cNvPr id="27" name="Text Placeholder 8"/>
          <p:cNvSpPr>
            <a:spLocks noGrp="1"/>
          </p:cNvSpPr>
          <p:nvPr>
            <p:ph type="body" sz="quarter" idx="23"/>
          </p:nvPr>
        </p:nvSpPr>
        <p:spPr>
          <a:xfrm>
            <a:off x="5435600" y="4590656"/>
            <a:ext cx="4829260" cy="1868920"/>
          </a:xfrm>
        </p:spPr>
        <p:txBody>
          <a:bodyPr/>
          <a:lstStyle>
            <a:lvl1pPr>
              <a:spcAft>
                <a:spcPts val="1083"/>
              </a:spcAft>
              <a:defRPr b="1">
                <a:solidFill>
                  <a:schemeClr val="accent1"/>
                </a:solidFill>
              </a:defRPr>
            </a:lvl1pPr>
            <a:lvl2pPr>
              <a:spcAft>
                <a:spcPts val="1083"/>
              </a:spcAft>
              <a:defRPr/>
            </a:lvl2pPr>
            <a:lvl3pPr marL="0" indent="0">
              <a:spcAft>
                <a:spcPts val="1083"/>
              </a:spcAft>
              <a:buFont typeface="Arial" panose="020B0604020202020204" pitchFamily="34" charset="0"/>
              <a:buChar char="​"/>
              <a:defRPr/>
            </a:lvl3pPr>
            <a:lvl4pPr marL="191094" indent="-191094">
              <a:spcAft>
                <a:spcPts val="1083"/>
              </a:spcAft>
              <a:buFont typeface="Arial" panose="020B0604020202020204" pitchFamily="34" charset="0"/>
              <a:buChar char="•"/>
              <a:defRPr/>
            </a:lvl4pPr>
            <a:lvl5pPr marL="386089" indent="-191094">
              <a:spcAft>
                <a:spcPts val="1083"/>
              </a:spcAft>
              <a:defRPr baseline="0"/>
            </a:lvl5pPr>
            <a:lvl6pPr marL="386089" indent="-191094">
              <a:spcAft>
                <a:spcPts val="1083"/>
              </a:spcAft>
              <a:buFont typeface="Verdana" panose="020B0604030504040204" pitchFamily="34" charset="0"/>
              <a:buChar char="−"/>
              <a:defRPr/>
            </a:lvl6pPr>
            <a:lvl7pPr marL="386089" indent="-191094">
              <a:spcAft>
                <a:spcPts val="1083"/>
              </a:spcAft>
              <a:defRPr/>
            </a:lvl7pPr>
            <a:lvl8pPr marL="386089" indent="-191094">
              <a:spcAft>
                <a:spcPts val="1083"/>
              </a:spcAft>
              <a:defRPr/>
            </a:lvl8pPr>
            <a:lvl9pPr marL="386089" indent="-191094">
              <a:spcAft>
                <a:spcPts val="1083"/>
              </a:spcAft>
              <a:defRPr/>
            </a:lvl9pPr>
          </a:lstStyle>
          <a:p>
            <a:pPr lvl="0"/>
            <a:r>
              <a:rPr lang="nn-NO" noProof="0" dirty="0" err="1" smtClean="0"/>
              <a:t>Click</a:t>
            </a:r>
            <a:r>
              <a:rPr lang="nn-NO" noProof="0" dirty="0" smtClean="0"/>
              <a:t> to </a:t>
            </a:r>
            <a:r>
              <a:rPr lang="nn-NO" noProof="0" dirty="0" err="1" smtClean="0"/>
              <a:t>edit</a:t>
            </a:r>
            <a:r>
              <a:rPr lang="nn-NO" noProof="0" dirty="0" smtClean="0"/>
              <a:t> Master </a:t>
            </a:r>
            <a:r>
              <a:rPr lang="nn-NO" noProof="0" dirty="0" err="1" smtClean="0"/>
              <a:t>text</a:t>
            </a:r>
            <a:r>
              <a:rPr lang="nn-NO" noProof="0" dirty="0" smtClean="0"/>
              <a:t> </a:t>
            </a:r>
            <a:r>
              <a:rPr lang="nn-NO" noProof="0" dirty="0" err="1" smtClean="0"/>
              <a:t>styles</a:t>
            </a:r>
            <a:endParaRPr lang="nn-NO" noProof="0" dirty="0" smtClean="0"/>
          </a:p>
          <a:p>
            <a:pPr lvl="1"/>
            <a:r>
              <a:rPr lang="nn-NO" noProof="0" dirty="0" smtClean="0"/>
              <a:t>Second level</a:t>
            </a:r>
          </a:p>
          <a:p>
            <a:pPr lvl="2"/>
            <a:r>
              <a:rPr lang="nn-NO" noProof="0" dirty="0" smtClean="0"/>
              <a:t>Third level</a:t>
            </a:r>
          </a:p>
          <a:p>
            <a:pPr lvl="3"/>
            <a:r>
              <a:rPr lang="nn-NO" noProof="0" dirty="0" err="1" smtClean="0"/>
              <a:t>Fourth</a:t>
            </a:r>
            <a:r>
              <a:rPr lang="nn-NO" noProof="0" dirty="0" smtClean="0"/>
              <a:t> level</a:t>
            </a:r>
          </a:p>
          <a:p>
            <a:pPr lvl="4"/>
            <a:r>
              <a:rPr lang="nn-NO" noProof="0" dirty="0" smtClean="0"/>
              <a:t>Fifth level</a:t>
            </a:r>
            <a:endParaRPr lang="nn-NO" noProof="0" dirty="0"/>
          </a:p>
        </p:txBody>
      </p:sp>
      <p:sp>
        <p:nvSpPr>
          <p:cNvPr id="28" name="Rectangle 27"/>
          <p:cNvSpPr/>
          <p:nvPr userDrawn="1"/>
        </p:nvSpPr>
        <p:spPr>
          <a:xfrm>
            <a:off x="440279" y="4422538"/>
            <a:ext cx="4827600" cy="584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83"/>
              </a:spcAft>
            </a:pPr>
            <a:endParaRPr lang="nn-NO" sz="1192" noProof="0" dirty="0">
              <a:solidFill>
                <a:schemeClr val="bg1"/>
              </a:solidFill>
            </a:endParaRPr>
          </a:p>
        </p:txBody>
      </p:sp>
      <p:sp>
        <p:nvSpPr>
          <p:cNvPr id="29" name="Rectangle 28"/>
          <p:cNvSpPr/>
          <p:nvPr userDrawn="1"/>
        </p:nvSpPr>
        <p:spPr>
          <a:xfrm>
            <a:off x="5449822" y="4422538"/>
            <a:ext cx="4827600" cy="584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83"/>
              </a:spcAft>
            </a:pPr>
            <a:endParaRPr lang="nn-NO" sz="1192" noProof="0" dirty="0">
              <a:solidFill>
                <a:schemeClr val="bg1"/>
              </a:solidFill>
            </a:endParaRPr>
          </a:p>
        </p:txBody>
      </p:sp>
      <p:sp>
        <p:nvSpPr>
          <p:cNvPr id="2" name="Footer Placeholder 1"/>
          <p:cNvSpPr>
            <a:spLocks noGrp="1"/>
          </p:cNvSpPr>
          <p:nvPr>
            <p:ph type="ftr" sz="quarter" idx="26"/>
          </p:nvPr>
        </p:nvSpPr>
        <p:spPr/>
        <p:txBody>
          <a:bodyPr/>
          <a:lstStyle/>
          <a:p>
            <a:endParaRPr lang="nn-NO" dirty="0"/>
          </a:p>
        </p:txBody>
      </p:sp>
      <p:sp>
        <p:nvSpPr>
          <p:cNvPr id="17" name="Content Placeholder 9"/>
          <p:cNvSpPr>
            <a:spLocks noGrp="1"/>
          </p:cNvSpPr>
          <p:nvPr>
            <p:ph sz="quarter" idx="27" hasCustomPrompt="1"/>
          </p:nvPr>
        </p:nvSpPr>
        <p:spPr>
          <a:xfrm>
            <a:off x="4060275" y="2041942"/>
            <a:ext cx="1188000" cy="720000"/>
          </a:xfrm>
        </p:spPr>
        <p:txBody>
          <a:bodyPr>
            <a:noAutofit/>
          </a:bodyPr>
          <a:lstStyle>
            <a:lvl1pPr algn="ctr">
              <a:defRPr sz="900" baseline="0"/>
            </a:lvl1pPr>
          </a:lstStyle>
          <a:p>
            <a:pPr lvl="0"/>
            <a:r>
              <a:rPr lang="nn-NO" dirty="0" err="1" smtClean="0"/>
              <a:t>Click</a:t>
            </a:r>
            <a:r>
              <a:rPr lang="nn-NO" dirty="0" smtClean="0"/>
              <a:t> </a:t>
            </a:r>
            <a:r>
              <a:rPr lang="nn-NO" dirty="0" err="1" smtClean="0"/>
              <a:t>here</a:t>
            </a:r>
            <a:r>
              <a:rPr lang="nn-NO" dirty="0" smtClean="0"/>
              <a:t>, </a:t>
            </a:r>
            <a:r>
              <a:rPr lang="nn-NO" dirty="0" err="1" smtClean="0"/>
              <a:t>go</a:t>
            </a:r>
            <a:r>
              <a:rPr lang="nn-NO" dirty="0" smtClean="0"/>
              <a:t> to INSERT tab and </a:t>
            </a:r>
            <a:r>
              <a:rPr lang="nn-NO" dirty="0" err="1" smtClean="0"/>
              <a:t>choose</a:t>
            </a:r>
            <a:r>
              <a:rPr lang="nn-NO" dirty="0" smtClean="0"/>
              <a:t> Pictures to </a:t>
            </a:r>
            <a:r>
              <a:rPr lang="nn-NO" dirty="0" err="1" smtClean="0"/>
              <a:t>insert</a:t>
            </a:r>
            <a:r>
              <a:rPr lang="nn-NO" dirty="0" smtClean="0"/>
              <a:t> Co-brand Logo</a:t>
            </a:r>
          </a:p>
        </p:txBody>
      </p:sp>
      <p:sp>
        <p:nvSpPr>
          <p:cNvPr id="32" name="Content Placeholder 10"/>
          <p:cNvSpPr>
            <a:spLocks noGrp="1"/>
          </p:cNvSpPr>
          <p:nvPr>
            <p:ph sz="quarter" idx="28" hasCustomPrompt="1"/>
          </p:nvPr>
        </p:nvSpPr>
        <p:spPr>
          <a:xfrm>
            <a:off x="9068838" y="2047982"/>
            <a:ext cx="1188000" cy="720000"/>
          </a:xfrm>
        </p:spPr>
        <p:txBody>
          <a:bodyPr>
            <a:noAutofit/>
          </a:bodyPr>
          <a:lstStyle>
            <a:lvl1pPr algn="ctr">
              <a:defRPr sz="900" baseline="0"/>
            </a:lvl1pPr>
          </a:lstStyle>
          <a:p>
            <a:pPr lvl="0"/>
            <a:r>
              <a:rPr lang="nn-NO" dirty="0" err="1" smtClean="0"/>
              <a:t>Click</a:t>
            </a:r>
            <a:r>
              <a:rPr lang="nn-NO" dirty="0" smtClean="0"/>
              <a:t> </a:t>
            </a:r>
            <a:r>
              <a:rPr lang="nn-NO" dirty="0" err="1" smtClean="0"/>
              <a:t>here</a:t>
            </a:r>
            <a:r>
              <a:rPr lang="nn-NO" dirty="0" smtClean="0"/>
              <a:t>, </a:t>
            </a:r>
            <a:r>
              <a:rPr lang="nn-NO" dirty="0" err="1" smtClean="0"/>
              <a:t>go</a:t>
            </a:r>
            <a:r>
              <a:rPr lang="nn-NO" dirty="0" smtClean="0"/>
              <a:t> to INSERT tab and </a:t>
            </a:r>
            <a:r>
              <a:rPr lang="nn-NO" dirty="0" err="1" smtClean="0"/>
              <a:t>choose</a:t>
            </a:r>
            <a:r>
              <a:rPr lang="nn-NO" dirty="0" smtClean="0"/>
              <a:t> Pictures to </a:t>
            </a:r>
            <a:r>
              <a:rPr lang="nn-NO" dirty="0" err="1" smtClean="0"/>
              <a:t>insert</a:t>
            </a:r>
            <a:r>
              <a:rPr lang="nn-NO" dirty="0" smtClean="0"/>
              <a:t> Co-brand Logo</a:t>
            </a:r>
          </a:p>
        </p:txBody>
      </p:sp>
      <p:sp>
        <p:nvSpPr>
          <p:cNvPr id="33" name="Content Placeholder 11"/>
          <p:cNvSpPr>
            <a:spLocks noGrp="1"/>
          </p:cNvSpPr>
          <p:nvPr>
            <p:ph sz="quarter" idx="29" hasCustomPrompt="1"/>
          </p:nvPr>
        </p:nvSpPr>
        <p:spPr>
          <a:xfrm>
            <a:off x="4060275" y="4590656"/>
            <a:ext cx="1188000" cy="720000"/>
          </a:xfrm>
        </p:spPr>
        <p:txBody>
          <a:bodyPr>
            <a:noAutofit/>
          </a:bodyPr>
          <a:lstStyle>
            <a:lvl1pPr algn="ctr">
              <a:defRPr sz="900" baseline="0"/>
            </a:lvl1pPr>
          </a:lstStyle>
          <a:p>
            <a:pPr lvl="0"/>
            <a:r>
              <a:rPr lang="nn-NO" dirty="0" err="1" smtClean="0"/>
              <a:t>Click</a:t>
            </a:r>
            <a:r>
              <a:rPr lang="nn-NO" dirty="0" smtClean="0"/>
              <a:t> </a:t>
            </a:r>
            <a:r>
              <a:rPr lang="nn-NO" dirty="0" err="1" smtClean="0"/>
              <a:t>here</a:t>
            </a:r>
            <a:r>
              <a:rPr lang="nn-NO" dirty="0" smtClean="0"/>
              <a:t>, </a:t>
            </a:r>
            <a:r>
              <a:rPr lang="nn-NO" dirty="0" err="1" smtClean="0"/>
              <a:t>go</a:t>
            </a:r>
            <a:r>
              <a:rPr lang="nn-NO" dirty="0" smtClean="0"/>
              <a:t> to INSERT tab and </a:t>
            </a:r>
            <a:r>
              <a:rPr lang="nn-NO" dirty="0" err="1" smtClean="0"/>
              <a:t>choose</a:t>
            </a:r>
            <a:r>
              <a:rPr lang="nn-NO" dirty="0" smtClean="0"/>
              <a:t> Pictures to </a:t>
            </a:r>
            <a:r>
              <a:rPr lang="nn-NO" dirty="0" err="1" smtClean="0"/>
              <a:t>insert</a:t>
            </a:r>
            <a:r>
              <a:rPr lang="nn-NO" dirty="0" smtClean="0"/>
              <a:t> Co-brand Logo</a:t>
            </a:r>
          </a:p>
        </p:txBody>
      </p:sp>
      <p:sp>
        <p:nvSpPr>
          <p:cNvPr id="34" name="Content Placeholder 12"/>
          <p:cNvSpPr>
            <a:spLocks noGrp="1"/>
          </p:cNvSpPr>
          <p:nvPr>
            <p:ph sz="quarter" idx="24" hasCustomPrompt="1"/>
          </p:nvPr>
        </p:nvSpPr>
        <p:spPr>
          <a:xfrm>
            <a:off x="9068838" y="4596696"/>
            <a:ext cx="1188000" cy="720000"/>
          </a:xfrm>
        </p:spPr>
        <p:txBody>
          <a:bodyPr>
            <a:noAutofit/>
          </a:bodyPr>
          <a:lstStyle>
            <a:lvl1pPr algn="ctr">
              <a:defRPr sz="900" baseline="0"/>
            </a:lvl1pPr>
          </a:lstStyle>
          <a:p>
            <a:pPr lvl="0"/>
            <a:r>
              <a:rPr lang="nn-NO" dirty="0" err="1" smtClean="0"/>
              <a:t>Click</a:t>
            </a:r>
            <a:r>
              <a:rPr lang="nn-NO" dirty="0" smtClean="0"/>
              <a:t> </a:t>
            </a:r>
            <a:r>
              <a:rPr lang="nn-NO" dirty="0" err="1" smtClean="0"/>
              <a:t>here</a:t>
            </a:r>
            <a:r>
              <a:rPr lang="nn-NO" dirty="0" smtClean="0"/>
              <a:t>, </a:t>
            </a:r>
            <a:r>
              <a:rPr lang="nn-NO" dirty="0" err="1" smtClean="0"/>
              <a:t>go</a:t>
            </a:r>
            <a:r>
              <a:rPr lang="nn-NO" dirty="0" smtClean="0"/>
              <a:t> to INSERT tab and </a:t>
            </a:r>
            <a:r>
              <a:rPr lang="nn-NO" dirty="0" err="1" smtClean="0"/>
              <a:t>choose</a:t>
            </a:r>
            <a:r>
              <a:rPr lang="nn-NO" dirty="0" smtClean="0"/>
              <a:t> Pictures to </a:t>
            </a:r>
            <a:r>
              <a:rPr lang="nn-NO" dirty="0" err="1" smtClean="0"/>
              <a:t>insert</a:t>
            </a:r>
            <a:r>
              <a:rPr lang="nn-NO" dirty="0" smtClean="0"/>
              <a:t> Co-brand Logo</a:t>
            </a:r>
          </a:p>
        </p:txBody>
      </p:sp>
    </p:spTree>
    <p:extLst>
      <p:ext uri="{BB962C8B-B14F-4D97-AF65-F5344CB8AC3E}">
        <p14:creationId xmlns:p14="http://schemas.microsoft.com/office/powerpoint/2010/main" val="3897561385"/>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 column green line">
    <p:spTree>
      <p:nvGrpSpPr>
        <p:cNvPr id="1" name=""/>
        <p:cNvGrpSpPr/>
        <p:nvPr/>
      </p:nvGrpSpPr>
      <p:grpSpPr>
        <a:xfrm>
          <a:off x="0" y="0"/>
          <a:ext cx="0" cy="0"/>
          <a:chOff x="0" y="0"/>
          <a:chExt cx="0" cy="0"/>
        </a:xfrm>
      </p:grpSpPr>
      <p:sp>
        <p:nvSpPr>
          <p:cNvPr id="2" name="Title 1"/>
          <p:cNvSpPr>
            <a:spLocks noGrp="1"/>
          </p:cNvSpPr>
          <p:nvPr>
            <p:ph type="title"/>
          </p:nvPr>
        </p:nvSpPr>
        <p:spPr>
          <a:xfrm>
            <a:off x="433388" y="349987"/>
            <a:ext cx="9823450" cy="368284"/>
          </a:xfrm>
        </p:spPr>
        <p:txBody>
          <a:bodyPr/>
          <a:lstStyle/>
          <a:p>
            <a:r>
              <a:rPr lang="nn-NO" noProof="0" dirty="0" err="1" smtClean="0"/>
              <a:t>Click</a:t>
            </a:r>
            <a:r>
              <a:rPr lang="nn-NO" noProof="0" dirty="0" smtClean="0"/>
              <a:t> to </a:t>
            </a:r>
            <a:r>
              <a:rPr lang="nn-NO" noProof="0" dirty="0" err="1" smtClean="0"/>
              <a:t>edit</a:t>
            </a:r>
            <a:r>
              <a:rPr lang="nn-NO" noProof="0" dirty="0" smtClean="0"/>
              <a:t> Master title style</a:t>
            </a:r>
            <a:endParaRPr lang="nn-NO" noProof="0" dirty="0"/>
          </a:p>
        </p:txBody>
      </p:sp>
      <p:sp>
        <p:nvSpPr>
          <p:cNvPr id="4" name="Rectangle 3"/>
          <p:cNvSpPr/>
          <p:nvPr userDrawn="1"/>
        </p:nvSpPr>
        <p:spPr>
          <a:xfrm>
            <a:off x="3764376" y="1880515"/>
            <a:ext cx="3168000" cy="595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nn-NO" sz="1192" noProof="0" dirty="0">
              <a:solidFill>
                <a:schemeClr val="bg1"/>
              </a:solidFill>
            </a:endParaRPr>
          </a:p>
        </p:txBody>
      </p:sp>
      <p:sp>
        <p:nvSpPr>
          <p:cNvPr id="5" name="Rectangle 4"/>
          <p:cNvSpPr/>
          <p:nvPr userDrawn="1"/>
        </p:nvSpPr>
        <p:spPr>
          <a:xfrm>
            <a:off x="433387" y="1874175"/>
            <a:ext cx="3168000" cy="658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nn-NO" sz="1192" noProof="0" dirty="0">
              <a:solidFill>
                <a:schemeClr val="bg1"/>
              </a:solidFill>
            </a:endParaRPr>
          </a:p>
        </p:txBody>
      </p:sp>
      <p:sp>
        <p:nvSpPr>
          <p:cNvPr id="6" name="Rectangle 5"/>
          <p:cNvSpPr/>
          <p:nvPr userDrawn="1"/>
        </p:nvSpPr>
        <p:spPr>
          <a:xfrm>
            <a:off x="7092674" y="1880515"/>
            <a:ext cx="3168000" cy="595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nn-NO" sz="1192" noProof="0" dirty="0">
              <a:solidFill>
                <a:schemeClr val="bg1"/>
              </a:solidFill>
            </a:endParaRPr>
          </a:p>
        </p:txBody>
      </p:sp>
      <p:sp>
        <p:nvSpPr>
          <p:cNvPr id="7" name="Text Placeholder 8"/>
          <p:cNvSpPr>
            <a:spLocks noGrp="1"/>
          </p:cNvSpPr>
          <p:nvPr>
            <p:ph type="body" sz="quarter" idx="17"/>
          </p:nvPr>
        </p:nvSpPr>
        <p:spPr>
          <a:xfrm>
            <a:off x="3780890" y="2040871"/>
            <a:ext cx="3151486" cy="4239231"/>
          </a:xfrm>
        </p:spPr>
        <p:txBody>
          <a:bodyPr/>
          <a:lstStyle>
            <a:lvl1pPr>
              <a:defRPr b="1">
                <a:solidFill>
                  <a:schemeClr val="accent1"/>
                </a:solidFill>
              </a:defRPr>
            </a:lvl1pPr>
            <a:lvl2pPr>
              <a:spcAft>
                <a:spcPts val="1083"/>
              </a:spcAft>
              <a:defRPr/>
            </a:lvl2pPr>
            <a:lvl3pPr marL="0" indent="0">
              <a:spcAft>
                <a:spcPts val="1083"/>
              </a:spcAft>
              <a:buFont typeface="Arial" panose="020B0604020202020204" pitchFamily="34" charset="0"/>
              <a:buChar char="​"/>
              <a:defRPr/>
            </a:lvl3pPr>
            <a:lvl4pPr marL="191094" indent="-191094">
              <a:spcAft>
                <a:spcPts val="1083"/>
              </a:spcAft>
              <a:buFont typeface="Arial" panose="020B0604020202020204" pitchFamily="34" charset="0"/>
              <a:buChar char="•"/>
              <a:defRPr/>
            </a:lvl4pPr>
            <a:lvl5pPr marL="386089" indent="-191094">
              <a:spcAft>
                <a:spcPts val="1083"/>
              </a:spcAft>
              <a:defRPr baseline="0"/>
            </a:lvl5pPr>
            <a:lvl6pPr marL="386089" indent="-191094">
              <a:spcAft>
                <a:spcPts val="1083"/>
              </a:spcAft>
              <a:buFont typeface="Verdana" panose="020B0604030504040204" pitchFamily="34" charset="0"/>
              <a:buChar char="−"/>
              <a:defRPr/>
            </a:lvl6pPr>
            <a:lvl7pPr marL="386089" indent="-191094">
              <a:spcAft>
                <a:spcPts val="1083"/>
              </a:spcAft>
              <a:defRPr/>
            </a:lvl7pPr>
            <a:lvl8pPr marL="386089" indent="-191094">
              <a:spcAft>
                <a:spcPts val="1083"/>
              </a:spcAft>
              <a:defRPr/>
            </a:lvl8pPr>
            <a:lvl9pPr marL="386089" indent="-191094">
              <a:spcAft>
                <a:spcPts val="1083"/>
              </a:spcAft>
              <a:defRPr/>
            </a:lvl9pPr>
          </a:lstStyle>
          <a:p>
            <a:pPr lvl="0"/>
            <a:r>
              <a:rPr lang="nn-NO" noProof="0" dirty="0" err="1" smtClean="0"/>
              <a:t>Click</a:t>
            </a:r>
            <a:r>
              <a:rPr lang="nn-NO" noProof="0" dirty="0" smtClean="0"/>
              <a:t> to </a:t>
            </a:r>
            <a:r>
              <a:rPr lang="nn-NO" noProof="0" dirty="0" err="1" smtClean="0"/>
              <a:t>edit</a:t>
            </a:r>
            <a:r>
              <a:rPr lang="nn-NO" noProof="0" dirty="0" smtClean="0"/>
              <a:t> Master </a:t>
            </a:r>
            <a:r>
              <a:rPr lang="nn-NO" noProof="0" dirty="0" err="1" smtClean="0"/>
              <a:t>text</a:t>
            </a:r>
            <a:r>
              <a:rPr lang="nn-NO" noProof="0" dirty="0" smtClean="0"/>
              <a:t> </a:t>
            </a:r>
            <a:r>
              <a:rPr lang="nn-NO" noProof="0" dirty="0" err="1" smtClean="0"/>
              <a:t>styles</a:t>
            </a:r>
            <a:endParaRPr lang="nn-NO" noProof="0" dirty="0" smtClean="0"/>
          </a:p>
          <a:p>
            <a:pPr lvl="1"/>
            <a:r>
              <a:rPr lang="nn-NO" noProof="0" dirty="0" smtClean="0"/>
              <a:t>Second level</a:t>
            </a:r>
          </a:p>
          <a:p>
            <a:pPr lvl="2"/>
            <a:r>
              <a:rPr lang="nn-NO" noProof="0" dirty="0" smtClean="0"/>
              <a:t>Third level</a:t>
            </a:r>
          </a:p>
          <a:p>
            <a:pPr lvl="3"/>
            <a:r>
              <a:rPr lang="nn-NO" noProof="0" dirty="0" err="1" smtClean="0"/>
              <a:t>Fourth</a:t>
            </a:r>
            <a:r>
              <a:rPr lang="nn-NO" noProof="0" dirty="0" smtClean="0"/>
              <a:t> level</a:t>
            </a:r>
          </a:p>
          <a:p>
            <a:pPr lvl="4"/>
            <a:r>
              <a:rPr lang="nn-NO" noProof="0" dirty="0" smtClean="0"/>
              <a:t>Fifth level</a:t>
            </a:r>
            <a:endParaRPr lang="nn-NO" noProof="0" dirty="0"/>
          </a:p>
        </p:txBody>
      </p:sp>
      <p:sp>
        <p:nvSpPr>
          <p:cNvPr id="8" name="Text Placeholder 8"/>
          <p:cNvSpPr>
            <a:spLocks noGrp="1"/>
          </p:cNvSpPr>
          <p:nvPr>
            <p:ph type="body" sz="quarter" idx="18"/>
          </p:nvPr>
        </p:nvSpPr>
        <p:spPr>
          <a:xfrm>
            <a:off x="433388" y="2040871"/>
            <a:ext cx="3154362" cy="4239231"/>
          </a:xfrm>
        </p:spPr>
        <p:txBody>
          <a:bodyPr/>
          <a:lstStyle>
            <a:lvl1pPr>
              <a:defRPr b="1">
                <a:solidFill>
                  <a:schemeClr val="accent1"/>
                </a:solidFill>
              </a:defRPr>
            </a:lvl1pPr>
            <a:lvl2pPr>
              <a:spcAft>
                <a:spcPts val="1083"/>
              </a:spcAft>
              <a:defRPr/>
            </a:lvl2pPr>
            <a:lvl3pPr marL="0" indent="0">
              <a:spcAft>
                <a:spcPts val="1083"/>
              </a:spcAft>
              <a:buFont typeface="Arial" panose="020B0604020202020204" pitchFamily="34" charset="0"/>
              <a:buChar char="​"/>
              <a:defRPr/>
            </a:lvl3pPr>
            <a:lvl4pPr marL="191094" indent="-191094">
              <a:spcAft>
                <a:spcPts val="1083"/>
              </a:spcAft>
              <a:buFont typeface="Arial" panose="020B0604020202020204" pitchFamily="34" charset="0"/>
              <a:buChar char="•"/>
              <a:defRPr/>
            </a:lvl4pPr>
            <a:lvl5pPr marL="386089" indent="-191094">
              <a:spcAft>
                <a:spcPts val="1083"/>
              </a:spcAft>
              <a:defRPr baseline="0"/>
            </a:lvl5pPr>
            <a:lvl6pPr marL="386089" indent="-191094">
              <a:spcAft>
                <a:spcPts val="1083"/>
              </a:spcAft>
              <a:buFont typeface="Verdana" panose="020B0604030504040204" pitchFamily="34" charset="0"/>
              <a:buChar char="−"/>
              <a:defRPr/>
            </a:lvl6pPr>
            <a:lvl7pPr marL="386089" indent="-191094">
              <a:spcAft>
                <a:spcPts val="1083"/>
              </a:spcAft>
              <a:defRPr/>
            </a:lvl7pPr>
            <a:lvl8pPr marL="386089" indent="-191094">
              <a:spcAft>
                <a:spcPts val="1083"/>
              </a:spcAft>
              <a:defRPr/>
            </a:lvl8pPr>
            <a:lvl9pPr marL="386089" indent="-191094">
              <a:spcAft>
                <a:spcPts val="1083"/>
              </a:spcAft>
              <a:defRPr/>
            </a:lvl9pPr>
          </a:lstStyle>
          <a:p>
            <a:pPr lvl="0"/>
            <a:r>
              <a:rPr lang="nn-NO" noProof="0" dirty="0" err="1" smtClean="0"/>
              <a:t>Click</a:t>
            </a:r>
            <a:r>
              <a:rPr lang="nn-NO" noProof="0" dirty="0" smtClean="0"/>
              <a:t> to </a:t>
            </a:r>
            <a:r>
              <a:rPr lang="nn-NO" noProof="0" dirty="0" err="1" smtClean="0"/>
              <a:t>edit</a:t>
            </a:r>
            <a:r>
              <a:rPr lang="nn-NO" noProof="0" dirty="0" smtClean="0"/>
              <a:t> Master </a:t>
            </a:r>
            <a:r>
              <a:rPr lang="nn-NO" noProof="0" dirty="0" err="1" smtClean="0"/>
              <a:t>text</a:t>
            </a:r>
            <a:r>
              <a:rPr lang="nn-NO" noProof="0" dirty="0" smtClean="0"/>
              <a:t> </a:t>
            </a:r>
            <a:r>
              <a:rPr lang="nn-NO" noProof="0" dirty="0" err="1" smtClean="0"/>
              <a:t>styles</a:t>
            </a:r>
            <a:endParaRPr lang="nn-NO" noProof="0" dirty="0" smtClean="0"/>
          </a:p>
          <a:p>
            <a:pPr lvl="1"/>
            <a:r>
              <a:rPr lang="nn-NO" noProof="0" dirty="0" smtClean="0"/>
              <a:t>Second level</a:t>
            </a:r>
          </a:p>
          <a:p>
            <a:pPr lvl="2"/>
            <a:r>
              <a:rPr lang="nn-NO" noProof="0" dirty="0" smtClean="0"/>
              <a:t>Third level</a:t>
            </a:r>
          </a:p>
          <a:p>
            <a:pPr lvl="3"/>
            <a:r>
              <a:rPr lang="nn-NO" noProof="0" dirty="0" err="1" smtClean="0"/>
              <a:t>Fourth</a:t>
            </a:r>
            <a:r>
              <a:rPr lang="nn-NO" noProof="0" dirty="0" smtClean="0"/>
              <a:t> level</a:t>
            </a:r>
          </a:p>
          <a:p>
            <a:pPr lvl="4"/>
            <a:r>
              <a:rPr lang="nn-NO" noProof="0" dirty="0" smtClean="0"/>
              <a:t>Fifth level</a:t>
            </a:r>
            <a:endParaRPr lang="nn-NO" noProof="0" dirty="0"/>
          </a:p>
        </p:txBody>
      </p:sp>
      <p:sp>
        <p:nvSpPr>
          <p:cNvPr id="9" name="Text Placeholder 8"/>
          <p:cNvSpPr>
            <a:spLocks noGrp="1"/>
          </p:cNvSpPr>
          <p:nvPr>
            <p:ph type="body" sz="quarter" idx="19"/>
          </p:nvPr>
        </p:nvSpPr>
        <p:spPr>
          <a:xfrm>
            <a:off x="7102475" y="2040871"/>
            <a:ext cx="3154363" cy="4239231"/>
          </a:xfrm>
        </p:spPr>
        <p:txBody>
          <a:bodyPr/>
          <a:lstStyle>
            <a:lvl1pPr>
              <a:defRPr b="1">
                <a:solidFill>
                  <a:schemeClr val="accent1"/>
                </a:solidFill>
              </a:defRPr>
            </a:lvl1pPr>
            <a:lvl2pPr>
              <a:spcAft>
                <a:spcPts val="1083"/>
              </a:spcAft>
              <a:defRPr/>
            </a:lvl2pPr>
            <a:lvl3pPr marL="0" indent="0">
              <a:spcAft>
                <a:spcPts val="1083"/>
              </a:spcAft>
              <a:buFont typeface="Arial" panose="020B0604020202020204" pitchFamily="34" charset="0"/>
              <a:buChar char="​"/>
              <a:defRPr/>
            </a:lvl3pPr>
            <a:lvl4pPr marL="191094" indent="-191094">
              <a:spcAft>
                <a:spcPts val="1083"/>
              </a:spcAft>
              <a:buFont typeface="Arial" panose="020B0604020202020204" pitchFamily="34" charset="0"/>
              <a:buChar char="•"/>
              <a:defRPr/>
            </a:lvl4pPr>
            <a:lvl5pPr marL="386089" indent="-191094">
              <a:spcAft>
                <a:spcPts val="1083"/>
              </a:spcAft>
              <a:defRPr baseline="0"/>
            </a:lvl5pPr>
            <a:lvl6pPr marL="386089" indent="-191094">
              <a:spcAft>
                <a:spcPts val="1083"/>
              </a:spcAft>
              <a:buFont typeface="Verdana" panose="020B0604030504040204" pitchFamily="34" charset="0"/>
              <a:buChar char="−"/>
              <a:defRPr/>
            </a:lvl6pPr>
            <a:lvl7pPr marL="386089" indent="-191094">
              <a:spcAft>
                <a:spcPts val="1083"/>
              </a:spcAft>
              <a:defRPr/>
            </a:lvl7pPr>
            <a:lvl8pPr marL="386089" indent="-191094">
              <a:spcAft>
                <a:spcPts val="1083"/>
              </a:spcAft>
              <a:defRPr/>
            </a:lvl8pPr>
            <a:lvl9pPr marL="386089" indent="-191094">
              <a:spcAft>
                <a:spcPts val="1083"/>
              </a:spcAft>
              <a:defRPr/>
            </a:lvl9pPr>
          </a:lstStyle>
          <a:p>
            <a:pPr lvl="0"/>
            <a:r>
              <a:rPr lang="nn-NO" noProof="0" dirty="0" err="1" smtClean="0"/>
              <a:t>Click</a:t>
            </a:r>
            <a:r>
              <a:rPr lang="nn-NO" noProof="0" dirty="0" smtClean="0"/>
              <a:t> to </a:t>
            </a:r>
            <a:r>
              <a:rPr lang="nn-NO" noProof="0" dirty="0" err="1" smtClean="0"/>
              <a:t>edit</a:t>
            </a:r>
            <a:r>
              <a:rPr lang="nn-NO" noProof="0" dirty="0" smtClean="0"/>
              <a:t> Master </a:t>
            </a:r>
            <a:r>
              <a:rPr lang="nn-NO" noProof="0" dirty="0" err="1" smtClean="0"/>
              <a:t>text</a:t>
            </a:r>
            <a:r>
              <a:rPr lang="nn-NO" noProof="0" dirty="0" smtClean="0"/>
              <a:t> </a:t>
            </a:r>
            <a:r>
              <a:rPr lang="nn-NO" noProof="0" dirty="0" err="1" smtClean="0"/>
              <a:t>styles</a:t>
            </a:r>
            <a:endParaRPr lang="nn-NO" noProof="0" dirty="0" smtClean="0"/>
          </a:p>
          <a:p>
            <a:pPr lvl="1"/>
            <a:r>
              <a:rPr lang="nn-NO" noProof="0" dirty="0" smtClean="0"/>
              <a:t>Second level</a:t>
            </a:r>
          </a:p>
          <a:p>
            <a:pPr lvl="2"/>
            <a:r>
              <a:rPr lang="nn-NO" noProof="0" dirty="0" smtClean="0"/>
              <a:t>Third level</a:t>
            </a:r>
          </a:p>
          <a:p>
            <a:pPr lvl="3"/>
            <a:r>
              <a:rPr lang="nn-NO" noProof="0" dirty="0" err="1" smtClean="0"/>
              <a:t>Fourth</a:t>
            </a:r>
            <a:r>
              <a:rPr lang="nn-NO" noProof="0" dirty="0" smtClean="0"/>
              <a:t> level</a:t>
            </a:r>
          </a:p>
          <a:p>
            <a:pPr lvl="4"/>
            <a:r>
              <a:rPr lang="nn-NO" noProof="0" dirty="0" smtClean="0"/>
              <a:t>Fifth level</a:t>
            </a:r>
            <a:endParaRPr lang="nn-NO" noProof="0" dirty="0"/>
          </a:p>
        </p:txBody>
      </p:sp>
      <p:sp>
        <p:nvSpPr>
          <p:cNvPr id="10" name="Text Placeholder 8"/>
          <p:cNvSpPr>
            <a:spLocks noGrp="1"/>
          </p:cNvSpPr>
          <p:nvPr>
            <p:ph type="body" sz="quarter" idx="13" hasCustomPrompt="1"/>
          </p:nvPr>
        </p:nvSpPr>
        <p:spPr>
          <a:xfrm>
            <a:off x="439924" y="718270"/>
            <a:ext cx="9816913" cy="834733"/>
          </a:xfrm>
          <a:prstGeom prst="rect">
            <a:avLst/>
          </a:prstGeom>
        </p:spPr>
        <p:txBody>
          <a:bodyPr lIns="0" tIns="0" rIns="0" bIns="0">
            <a:noAutofit/>
          </a:bodyPr>
          <a:lstStyle>
            <a:lvl1pPr marL="0" indent="0">
              <a:buNone/>
              <a:defRPr sz="2000" b="0">
                <a:solidFill>
                  <a:srgbClr val="575757"/>
                </a:solidFill>
              </a:defRPr>
            </a:lvl1pPr>
          </a:lstStyle>
          <a:p>
            <a:pPr lvl="0"/>
            <a:r>
              <a:rPr lang="nn-NO" noProof="0" dirty="0" err="1" smtClean="0"/>
              <a:t>Click</a:t>
            </a:r>
            <a:r>
              <a:rPr lang="nn-NO" noProof="0" dirty="0" smtClean="0"/>
              <a:t> to </a:t>
            </a:r>
            <a:r>
              <a:rPr lang="nn-NO" noProof="0" dirty="0" err="1" smtClean="0"/>
              <a:t>add</a:t>
            </a:r>
            <a:r>
              <a:rPr lang="nn-NO" noProof="0" dirty="0" smtClean="0"/>
              <a:t> </a:t>
            </a:r>
            <a:r>
              <a:rPr lang="nn-NO" noProof="0" dirty="0" err="1" smtClean="0"/>
              <a:t>subtitle</a:t>
            </a:r>
            <a:endParaRPr lang="nn-NO" noProof="0" dirty="0"/>
          </a:p>
        </p:txBody>
      </p:sp>
      <p:sp>
        <p:nvSpPr>
          <p:cNvPr id="3" name="Footer Placeholder 2"/>
          <p:cNvSpPr>
            <a:spLocks noGrp="1"/>
          </p:cNvSpPr>
          <p:nvPr>
            <p:ph type="ftr" sz="quarter" idx="20"/>
          </p:nvPr>
        </p:nvSpPr>
        <p:spPr/>
        <p:txBody>
          <a:bodyPr/>
          <a:lstStyle/>
          <a:p>
            <a:endParaRPr lang="nn-NO" dirty="0"/>
          </a:p>
        </p:txBody>
      </p:sp>
    </p:spTree>
    <p:extLst>
      <p:ext uri="{BB962C8B-B14F-4D97-AF65-F5344CB8AC3E}">
        <p14:creationId xmlns:p14="http://schemas.microsoft.com/office/powerpoint/2010/main" val="1735867472"/>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 column icon">
    <p:spTree>
      <p:nvGrpSpPr>
        <p:cNvPr id="1" name=""/>
        <p:cNvGrpSpPr/>
        <p:nvPr/>
      </p:nvGrpSpPr>
      <p:grpSpPr>
        <a:xfrm>
          <a:off x="0" y="0"/>
          <a:ext cx="0" cy="0"/>
          <a:chOff x="0" y="0"/>
          <a:chExt cx="0" cy="0"/>
        </a:xfrm>
      </p:grpSpPr>
      <p:sp>
        <p:nvSpPr>
          <p:cNvPr id="2" name="Title 1"/>
          <p:cNvSpPr>
            <a:spLocks noGrp="1"/>
          </p:cNvSpPr>
          <p:nvPr>
            <p:ph type="title"/>
          </p:nvPr>
        </p:nvSpPr>
        <p:spPr>
          <a:xfrm>
            <a:off x="439927" y="349989"/>
            <a:ext cx="9816912" cy="368282"/>
          </a:xfrm>
        </p:spPr>
        <p:txBody>
          <a:bodyPr/>
          <a:lstStyle/>
          <a:p>
            <a:r>
              <a:rPr lang="nn-NO" noProof="0" dirty="0" err="1" smtClean="0"/>
              <a:t>Click</a:t>
            </a:r>
            <a:r>
              <a:rPr lang="nn-NO" noProof="0" dirty="0" smtClean="0"/>
              <a:t> to </a:t>
            </a:r>
            <a:r>
              <a:rPr lang="nn-NO" noProof="0" dirty="0" err="1" smtClean="0"/>
              <a:t>edit</a:t>
            </a:r>
            <a:r>
              <a:rPr lang="nn-NO" noProof="0" dirty="0" smtClean="0"/>
              <a:t> Master title style</a:t>
            </a:r>
            <a:endParaRPr lang="nn-NO" noProof="0" dirty="0"/>
          </a:p>
        </p:txBody>
      </p:sp>
      <p:sp>
        <p:nvSpPr>
          <p:cNvPr id="4" name="Text Placeholder 8"/>
          <p:cNvSpPr>
            <a:spLocks noGrp="1"/>
          </p:cNvSpPr>
          <p:nvPr>
            <p:ph type="body" sz="quarter" idx="17"/>
          </p:nvPr>
        </p:nvSpPr>
        <p:spPr>
          <a:xfrm>
            <a:off x="464340" y="2817517"/>
            <a:ext cx="2273063" cy="3742138"/>
          </a:xfrm>
        </p:spPr>
        <p:txBody>
          <a:bodyPr/>
          <a:lstStyle>
            <a:lvl1pPr>
              <a:defRPr b="1">
                <a:solidFill>
                  <a:schemeClr val="accent1"/>
                </a:solidFill>
              </a:defRPr>
            </a:lvl1pPr>
            <a:lvl2pPr>
              <a:spcAft>
                <a:spcPts val="1083"/>
              </a:spcAft>
              <a:defRPr/>
            </a:lvl2pPr>
            <a:lvl3pPr marL="0" indent="0">
              <a:spcAft>
                <a:spcPts val="1083"/>
              </a:spcAft>
              <a:buFont typeface="Arial" panose="020B0604020202020204" pitchFamily="34" charset="0"/>
              <a:buChar char="​"/>
              <a:defRPr/>
            </a:lvl3pPr>
            <a:lvl4pPr marL="191094" indent="-191094">
              <a:spcAft>
                <a:spcPts val="1083"/>
              </a:spcAft>
              <a:buFont typeface="Arial" panose="020B0604020202020204" pitchFamily="34" charset="0"/>
              <a:buChar char="•"/>
              <a:defRPr/>
            </a:lvl4pPr>
            <a:lvl5pPr marL="386089" indent="-191094">
              <a:spcAft>
                <a:spcPts val="1083"/>
              </a:spcAft>
              <a:defRPr baseline="0"/>
            </a:lvl5pPr>
            <a:lvl6pPr marL="386089" indent="-191094">
              <a:spcAft>
                <a:spcPts val="1083"/>
              </a:spcAft>
              <a:buFont typeface="Verdana" panose="020B0604030504040204" pitchFamily="34" charset="0"/>
              <a:buChar char="−"/>
              <a:defRPr/>
            </a:lvl6pPr>
            <a:lvl7pPr marL="386089" indent="-191094">
              <a:spcAft>
                <a:spcPts val="1083"/>
              </a:spcAft>
              <a:defRPr/>
            </a:lvl7pPr>
            <a:lvl8pPr marL="386089" indent="-191094">
              <a:spcAft>
                <a:spcPts val="1083"/>
              </a:spcAft>
              <a:defRPr/>
            </a:lvl8pPr>
            <a:lvl9pPr marL="386089" indent="-191094">
              <a:spcAft>
                <a:spcPts val="1083"/>
              </a:spcAft>
              <a:defRPr/>
            </a:lvl9pPr>
          </a:lstStyle>
          <a:p>
            <a:pPr lvl="0"/>
            <a:r>
              <a:rPr lang="nn-NO" noProof="0" dirty="0" err="1" smtClean="0"/>
              <a:t>Click</a:t>
            </a:r>
            <a:r>
              <a:rPr lang="nn-NO" noProof="0" dirty="0" smtClean="0"/>
              <a:t> to </a:t>
            </a:r>
            <a:r>
              <a:rPr lang="nn-NO" noProof="0" dirty="0" err="1" smtClean="0"/>
              <a:t>edit</a:t>
            </a:r>
            <a:r>
              <a:rPr lang="nn-NO" noProof="0" dirty="0" smtClean="0"/>
              <a:t> Master </a:t>
            </a:r>
            <a:r>
              <a:rPr lang="nn-NO" noProof="0" dirty="0" err="1" smtClean="0"/>
              <a:t>text</a:t>
            </a:r>
            <a:r>
              <a:rPr lang="nn-NO" noProof="0" dirty="0" smtClean="0"/>
              <a:t> </a:t>
            </a:r>
            <a:r>
              <a:rPr lang="nn-NO" noProof="0" dirty="0" err="1" smtClean="0"/>
              <a:t>styles</a:t>
            </a:r>
            <a:endParaRPr lang="nn-NO" noProof="0" dirty="0" smtClean="0"/>
          </a:p>
          <a:p>
            <a:pPr lvl="1"/>
            <a:r>
              <a:rPr lang="nn-NO" noProof="0" dirty="0" smtClean="0"/>
              <a:t>Second level</a:t>
            </a:r>
          </a:p>
          <a:p>
            <a:pPr lvl="2"/>
            <a:r>
              <a:rPr lang="nn-NO" noProof="0" dirty="0" smtClean="0"/>
              <a:t>Third level</a:t>
            </a:r>
          </a:p>
          <a:p>
            <a:pPr lvl="3"/>
            <a:r>
              <a:rPr lang="nn-NO" noProof="0" dirty="0" err="1" smtClean="0"/>
              <a:t>Fourth</a:t>
            </a:r>
            <a:r>
              <a:rPr lang="nn-NO" noProof="0" dirty="0" smtClean="0"/>
              <a:t> level</a:t>
            </a:r>
          </a:p>
          <a:p>
            <a:pPr lvl="4"/>
            <a:r>
              <a:rPr lang="nn-NO" noProof="0" dirty="0" smtClean="0"/>
              <a:t>Fifth level</a:t>
            </a:r>
            <a:endParaRPr lang="nn-NO" noProof="0" dirty="0"/>
          </a:p>
        </p:txBody>
      </p:sp>
      <p:sp>
        <p:nvSpPr>
          <p:cNvPr id="5" name="Text Placeholder 8"/>
          <p:cNvSpPr>
            <a:spLocks noGrp="1"/>
          </p:cNvSpPr>
          <p:nvPr>
            <p:ph type="body" sz="quarter" idx="18"/>
          </p:nvPr>
        </p:nvSpPr>
        <p:spPr>
          <a:xfrm>
            <a:off x="7952698" y="2817517"/>
            <a:ext cx="2273063" cy="3742138"/>
          </a:xfrm>
        </p:spPr>
        <p:txBody>
          <a:bodyPr/>
          <a:lstStyle>
            <a:lvl1pPr>
              <a:defRPr b="1">
                <a:solidFill>
                  <a:schemeClr val="accent1"/>
                </a:solidFill>
              </a:defRPr>
            </a:lvl1pPr>
            <a:lvl2pPr>
              <a:spcAft>
                <a:spcPts val="1083"/>
              </a:spcAft>
              <a:defRPr/>
            </a:lvl2pPr>
            <a:lvl3pPr marL="0" indent="0">
              <a:spcAft>
                <a:spcPts val="1083"/>
              </a:spcAft>
              <a:buFont typeface="Arial" panose="020B0604020202020204" pitchFamily="34" charset="0"/>
              <a:buChar char="​"/>
              <a:defRPr/>
            </a:lvl3pPr>
            <a:lvl4pPr marL="191094" indent="-191094">
              <a:spcAft>
                <a:spcPts val="1083"/>
              </a:spcAft>
              <a:buFont typeface="Arial" panose="020B0604020202020204" pitchFamily="34" charset="0"/>
              <a:buChar char="•"/>
              <a:defRPr/>
            </a:lvl4pPr>
            <a:lvl5pPr marL="386089" indent="-191094">
              <a:spcAft>
                <a:spcPts val="1083"/>
              </a:spcAft>
              <a:defRPr baseline="0"/>
            </a:lvl5pPr>
            <a:lvl6pPr marL="386089" indent="-191094">
              <a:spcAft>
                <a:spcPts val="1083"/>
              </a:spcAft>
              <a:buFont typeface="Verdana" panose="020B0604030504040204" pitchFamily="34" charset="0"/>
              <a:buChar char="−"/>
              <a:defRPr/>
            </a:lvl6pPr>
            <a:lvl7pPr marL="386089" indent="-191094">
              <a:spcAft>
                <a:spcPts val="1083"/>
              </a:spcAft>
              <a:defRPr/>
            </a:lvl7pPr>
            <a:lvl8pPr marL="386089" indent="-191094">
              <a:spcAft>
                <a:spcPts val="1083"/>
              </a:spcAft>
              <a:defRPr/>
            </a:lvl8pPr>
            <a:lvl9pPr marL="386089" indent="-191094">
              <a:spcAft>
                <a:spcPts val="1083"/>
              </a:spcAft>
              <a:defRPr/>
            </a:lvl9pPr>
          </a:lstStyle>
          <a:p>
            <a:pPr lvl="0"/>
            <a:r>
              <a:rPr lang="nn-NO" noProof="0" dirty="0" err="1" smtClean="0"/>
              <a:t>Click</a:t>
            </a:r>
            <a:r>
              <a:rPr lang="nn-NO" noProof="0" dirty="0" smtClean="0"/>
              <a:t> to </a:t>
            </a:r>
            <a:r>
              <a:rPr lang="nn-NO" noProof="0" dirty="0" err="1" smtClean="0"/>
              <a:t>edit</a:t>
            </a:r>
            <a:r>
              <a:rPr lang="nn-NO" noProof="0" dirty="0" smtClean="0"/>
              <a:t> Master </a:t>
            </a:r>
            <a:r>
              <a:rPr lang="nn-NO" noProof="0" dirty="0" err="1" smtClean="0"/>
              <a:t>text</a:t>
            </a:r>
            <a:r>
              <a:rPr lang="nn-NO" noProof="0" dirty="0" smtClean="0"/>
              <a:t> </a:t>
            </a:r>
            <a:r>
              <a:rPr lang="nn-NO" noProof="0" dirty="0" err="1" smtClean="0"/>
              <a:t>styles</a:t>
            </a:r>
            <a:endParaRPr lang="nn-NO" noProof="0" dirty="0" smtClean="0"/>
          </a:p>
          <a:p>
            <a:pPr lvl="1"/>
            <a:r>
              <a:rPr lang="nn-NO" noProof="0" dirty="0" smtClean="0"/>
              <a:t>Second level</a:t>
            </a:r>
          </a:p>
          <a:p>
            <a:pPr lvl="2"/>
            <a:r>
              <a:rPr lang="nn-NO" noProof="0" dirty="0" smtClean="0"/>
              <a:t>Third level</a:t>
            </a:r>
          </a:p>
          <a:p>
            <a:pPr lvl="3"/>
            <a:r>
              <a:rPr lang="nn-NO" noProof="0" dirty="0" err="1" smtClean="0"/>
              <a:t>Fourth</a:t>
            </a:r>
            <a:r>
              <a:rPr lang="nn-NO" noProof="0" dirty="0" smtClean="0"/>
              <a:t> level</a:t>
            </a:r>
          </a:p>
          <a:p>
            <a:pPr lvl="4"/>
            <a:r>
              <a:rPr lang="nn-NO" noProof="0" dirty="0" smtClean="0"/>
              <a:t>Fifth level</a:t>
            </a:r>
            <a:endParaRPr lang="nn-NO" noProof="0" dirty="0"/>
          </a:p>
        </p:txBody>
      </p:sp>
      <p:sp>
        <p:nvSpPr>
          <p:cNvPr id="6" name="Text Placeholder 8"/>
          <p:cNvSpPr>
            <a:spLocks noGrp="1"/>
          </p:cNvSpPr>
          <p:nvPr>
            <p:ph type="body" sz="quarter" idx="19"/>
          </p:nvPr>
        </p:nvSpPr>
        <p:spPr>
          <a:xfrm>
            <a:off x="2960460" y="2817517"/>
            <a:ext cx="2273063" cy="3742138"/>
          </a:xfrm>
        </p:spPr>
        <p:txBody>
          <a:bodyPr/>
          <a:lstStyle>
            <a:lvl1pPr>
              <a:defRPr b="1">
                <a:solidFill>
                  <a:schemeClr val="accent1"/>
                </a:solidFill>
              </a:defRPr>
            </a:lvl1pPr>
            <a:lvl2pPr>
              <a:spcAft>
                <a:spcPts val="1083"/>
              </a:spcAft>
              <a:defRPr/>
            </a:lvl2pPr>
            <a:lvl3pPr marL="0" indent="0">
              <a:spcAft>
                <a:spcPts val="1083"/>
              </a:spcAft>
              <a:buFont typeface="Arial" panose="020B0604020202020204" pitchFamily="34" charset="0"/>
              <a:buChar char="​"/>
              <a:defRPr/>
            </a:lvl3pPr>
            <a:lvl4pPr marL="191094" indent="-191094">
              <a:spcAft>
                <a:spcPts val="1083"/>
              </a:spcAft>
              <a:buFont typeface="Arial" panose="020B0604020202020204" pitchFamily="34" charset="0"/>
              <a:buChar char="•"/>
              <a:defRPr/>
            </a:lvl4pPr>
            <a:lvl5pPr marL="386089" indent="-191094">
              <a:spcAft>
                <a:spcPts val="1083"/>
              </a:spcAft>
              <a:defRPr baseline="0"/>
            </a:lvl5pPr>
            <a:lvl6pPr marL="386089" indent="-191094">
              <a:spcAft>
                <a:spcPts val="1083"/>
              </a:spcAft>
              <a:buFont typeface="Verdana" panose="020B0604030504040204" pitchFamily="34" charset="0"/>
              <a:buChar char="−"/>
              <a:defRPr/>
            </a:lvl6pPr>
            <a:lvl7pPr marL="386089" indent="-191094">
              <a:spcAft>
                <a:spcPts val="1083"/>
              </a:spcAft>
              <a:defRPr/>
            </a:lvl7pPr>
            <a:lvl8pPr marL="386089" indent="-191094">
              <a:spcAft>
                <a:spcPts val="1083"/>
              </a:spcAft>
              <a:defRPr/>
            </a:lvl8pPr>
            <a:lvl9pPr marL="386089" indent="-191094">
              <a:spcAft>
                <a:spcPts val="1083"/>
              </a:spcAft>
              <a:defRPr/>
            </a:lvl9pPr>
          </a:lstStyle>
          <a:p>
            <a:pPr lvl="0"/>
            <a:r>
              <a:rPr lang="nn-NO" noProof="0" dirty="0" err="1" smtClean="0"/>
              <a:t>Click</a:t>
            </a:r>
            <a:r>
              <a:rPr lang="nn-NO" noProof="0" dirty="0" smtClean="0"/>
              <a:t> to </a:t>
            </a:r>
            <a:r>
              <a:rPr lang="nn-NO" noProof="0" dirty="0" err="1" smtClean="0"/>
              <a:t>edit</a:t>
            </a:r>
            <a:r>
              <a:rPr lang="nn-NO" noProof="0" dirty="0" smtClean="0"/>
              <a:t> Master </a:t>
            </a:r>
            <a:r>
              <a:rPr lang="nn-NO" noProof="0" dirty="0" err="1" smtClean="0"/>
              <a:t>text</a:t>
            </a:r>
            <a:r>
              <a:rPr lang="nn-NO" noProof="0" dirty="0" smtClean="0"/>
              <a:t> </a:t>
            </a:r>
            <a:r>
              <a:rPr lang="nn-NO" noProof="0" dirty="0" err="1" smtClean="0"/>
              <a:t>styles</a:t>
            </a:r>
            <a:endParaRPr lang="nn-NO" noProof="0" dirty="0" smtClean="0"/>
          </a:p>
          <a:p>
            <a:pPr lvl="1"/>
            <a:r>
              <a:rPr lang="nn-NO" noProof="0" dirty="0" smtClean="0"/>
              <a:t>Second level</a:t>
            </a:r>
          </a:p>
          <a:p>
            <a:pPr lvl="2"/>
            <a:r>
              <a:rPr lang="nn-NO" noProof="0" dirty="0" smtClean="0"/>
              <a:t>Third level</a:t>
            </a:r>
          </a:p>
          <a:p>
            <a:pPr lvl="3"/>
            <a:r>
              <a:rPr lang="nn-NO" noProof="0" dirty="0" err="1" smtClean="0"/>
              <a:t>Fourth</a:t>
            </a:r>
            <a:r>
              <a:rPr lang="nn-NO" noProof="0" dirty="0" smtClean="0"/>
              <a:t> level</a:t>
            </a:r>
          </a:p>
          <a:p>
            <a:pPr lvl="4"/>
            <a:r>
              <a:rPr lang="nn-NO" noProof="0" dirty="0" smtClean="0"/>
              <a:t>Fifth level</a:t>
            </a:r>
            <a:endParaRPr lang="nn-NO" noProof="0" dirty="0"/>
          </a:p>
        </p:txBody>
      </p:sp>
      <p:sp>
        <p:nvSpPr>
          <p:cNvPr id="7" name="Text Placeholder 8"/>
          <p:cNvSpPr>
            <a:spLocks noGrp="1"/>
          </p:cNvSpPr>
          <p:nvPr>
            <p:ph type="body" sz="quarter" idx="20"/>
          </p:nvPr>
        </p:nvSpPr>
        <p:spPr>
          <a:xfrm>
            <a:off x="5456578" y="2817517"/>
            <a:ext cx="2273063" cy="3742138"/>
          </a:xfrm>
        </p:spPr>
        <p:txBody>
          <a:bodyPr/>
          <a:lstStyle>
            <a:lvl1pPr>
              <a:defRPr b="1">
                <a:solidFill>
                  <a:schemeClr val="accent1"/>
                </a:solidFill>
              </a:defRPr>
            </a:lvl1pPr>
            <a:lvl2pPr>
              <a:spcAft>
                <a:spcPts val="1083"/>
              </a:spcAft>
              <a:defRPr/>
            </a:lvl2pPr>
            <a:lvl3pPr marL="0" indent="0">
              <a:spcAft>
                <a:spcPts val="1083"/>
              </a:spcAft>
              <a:buFont typeface="Arial" panose="020B0604020202020204" pitchFamily="34" charset="0"/>
              <a:buChar char="​"/>
              <a:defRPr/>
            </a:lvl3pPr>
            <a:lvl4pPr marL="191094" indent="-191094">
              <a:spcAft>
                <a:spcPts val="1083"/>
              </a:spcAft>
              <a:buFont typeface="Arial" panose="020B0604020202020204" pitchFamily="34" charset="0"/>
              <a:buChar char="•"/>
              <a:defRPr/>
            </a:lvl4pPr>
            <a:lvl5pPr marL="386089" indent="-191094">
              <a:spcAft>
                <a:spcPts val="1083"/>
              </a:spcAft>
              <a:defRPr baseline="0"/>
            </a:lvl5pPr>
            <a:lvl6pPr marL="386089" indent="-191094">
              <a:spcAft>
                <a:spcPts val="1083"/>
              </a:spcAft>
              <a:buFont typeface="Verdana" panose="020B0604030504040204" pitchFamily="34" charset="0"/>
              <a:buChar char="−"/>
              <a:defRPr/>
            </a:lvl6pPr>
            <a:lvl7pPr marL="386089" indent="-191094">
              <a:spcAft>
                <a:spcPts val="1083"/>
              </a:spcAft>
              <a:defRPr/>
            </a:lvl7pPr>
            <a:lvl8pPr marL="386089" indent="-191094">
              <a:spcAft>
                <a:spcPts val="1083"/>
              </a:spcAft>
              <a:defRPr/>
            </a:lvl8pPr>
            <a:lvl9pPr marL="386089" indent="-191094">
              <a:spcAft>
                <a:spcPts val="1083"/>
              </a:spcAft>
              <a:defRPr/>
            </a:lvl9pPr>
          </a:lstStyle>
          <a:p>
            <a:pPr lvl="0"/>
            <a:r>
              <a:rPr lang="nn-NO" noProof="0" dirty="0" err="1" smtClean="0"/>
              <a:t>Click</a:t>
            </a:r>
            <a:r>
              <a:rPr lang="nn-NO" noProof="0" dirty="0" smtClean="0"/>
              <a:t> to </a:t>
            </a:r>
            <a:r>
              <a:rPr lang="nn-NO" noProof="0" dirty="0" err="1" smtClean="0"/>
              <a:t>edit</a:t>
            </a:r>
            <a:r>
              <a:rPr lang="nn-NO" noProof="0" dirty="0" smtClean="0"/>
              <a:t> Master </a:t>
            </a:r>
            <a:r>
              <a:rPr lang="nn-NO" noProof="0" dirty="0" err="1" smtClean="0"/>
              <a:t>text</a:t>
            </a:r>
            <a:r>
              <a:rPr lang="nn-NO" noProof="0" dirty="0" smtClean="0"/>
              <a:t> </a:t>
            </a:r>
            <a:r>
              <a:rPr lang="nn-NO" noProof="0" dirty="0" err="1" smtClean="0"/>
              <a:t>styles</a:t>
            </a:r>
            <a:endParaRPr lang="nn-NO" noProof="0" dirty="0" smtClean="0"/>
          </a:p>
          <a:p>
            <a:pPr lvl="1"/>
            <a:r>
              <a:rPr lang="nn-NO" noProof="0" dirty="0" smtClean="0"/>
              <a:t>Second level</a:t>
            </a:r>
          </a:p>
          <a:p>
            <a:pPr lvl="2"/>
            <a:r>
              <a:rPr lang="nn-NO" noProof="0" dirty="0" smtClean="0"/>
              <a:t>Third level</a:t>
            </a:r>
          </a:p>
          <a:p>
            <a:pPr lvl="3"/>
            <a:r>
              <a:rPr lang="nn-NO" noProof="0" dirty="0" err="1" smtClean="0"/>
              <a:t>Fourth</a:t>
            </a:r>
            <a:r>
              <a:rPr lang="nn-NO" noProof="0" dirty="0" smtClean="0"/>
              <a:t> level</a:t>
            </a:r>
          </a:p>
          <a:p>
            <a:pPr lvl="4"/>
            <a:r>
              <a:rPr lang="nn-NO" noProof="0" dirty="0" smtClean="0"/>
              <a:t>Fifth level</a:t>
            </a:r>
            <a:endParaRPr lang="nn-NO" noProof="0" dirty="0"/>
          </a:p>
        </p:txBody>
      </p:sp>
      <p:sp>
        <p:nvSpPr>
          <p:cNvPr id="8" name="Text Placeholder 8"/>
          <p:cNvSpPr>
            <a:spLocks noGrp="1"/>
          </p:cNvSpPr>
          <p:nvPr>
            <p:ph type="body" sz="quarter" idx="13" hasCustomPrompt="1"/>
          </p:nvPr>
        </p:nvSpPr>
        <p:spPr>
          <a:xfrm>
            <a:off x="439926" y="718270"/>
            <a:ext cx="9816912" cy="834733"/>
          </a:xfrm>
          <a:prstGeom prst="rect">
            <a:avLst/>
          </a:prstGeom>
        </p:spPr>
        <p:txBody>
          <a:bodyPr lIns="0" tIns="0" rIns="0" bIns="0">
            <a:noAutofit/>
          </a:bodyPr>
          <a:lstStyle>
            <a:lvl1pPr marL="0" indent="0">
              <a:buNone/>
              <a:defRPr sz="2000" b="0">
                <a:solidFill>
                  <a:srgbClr val="575757"/>
                </a:solidFill>
              </a:defRPr>
            </a:lvl1pPr>
          </a:lstStyle>
          <a:p>
            <a:pPr lvl="0"/>
            <a:r>
              <a:rPr lang="nn-NO" noProof="0" dirty="0" err="1" smtClean="0"/>
              <a:t>Click</a:t>
            </a:r>
            <a:r>
              <a:rPr lang="nn-NO" noProof="0" dirty="0" smtClean="0"/>
              <a:t> to </a:t>
            </a:r>
            <a:r>
              <a:rPr lang="nn-NO" noProof="0" dirty="0" err="1" smtClean="0"/>
              <a:t>add</a:t>
            </a:r>
            <a:r>
              <a:rPr lang="nn-NO" noProof="0" dirty="0" smtClean="0"/>
              <a:t> </a:t>
            </a:r>
            <a:r>
              <a:rPr lang="nn-NO" noProof="0" dirty="0" err="1" smtClean="0"/>
              <a:t>subtitle</a:t>
            </a:r>
            <a:endParaRPr lang="nn-NO" noProof="0" dirty="0"/>
          </a:p>
        </p:txBody>
      </p:sp>
      <p:sp>
        <p:nvSpPr>
          <p:cNvPr id="3" name="Footer Placeholder 2"/>
          <p:cNvSpPr>
            <a:spLocks noGrp="1"/>
          </p:cNvSpPr>
          <p:nvPr>
            <p:ph type="ftr" sz="quarter" idx="21"/>
          </p:nvPr>
        </p:nvSpPr>
        <p:spPr/>
        <p:txBody>
          <a:bodyPr/>
          <a:lstStyle/>
          <a:p>
            <a:endParaRPr lang="nn-NO" dirty="0"/>
          </a:p>
        </p:txBody>
      </p:sp>
    </p:spTree>
    <p:extLst>
      <p:ext uri="{BB962C8B-B14F-4D97-AF65-F5344CB8AC3E}">
        <p14:creationId xmlns:p14="http://schemas.microsoft.com/office/powerpoint/2010/main" val="2912430734"/>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ubtitle, 1 column text with charts">
    <p:spTree>
      <p:nvGrpSpPr>
        <p:cNvPr id="1" name=""/>
        <p:cNvGrpSpPr/>
        <p:nvPr/>
      </p:nvGrpSpPr>
      <p:grpSpPr>
        <a:xfrm>
          <a:off x="0" y="0"/>
          <a:ext cx="0" cy="0"/>
          <a:chOff x="0" y="0"/>
          <a:chExt cx="0" cy="0"/>
        </a:xfrm>
      </p:grpSpPr>
      <p:sp>
        <p:nvSpPr>
          <p:cNvPr id="8" name="Text Placeholder 8"/>
          <p:cNvSpPr>
            <a:spLocks noGrp="1"/>
          </p:cNvSpPr>
          <p:nvPr>
            <p:ph type="body" sz="quarter" idx="13" hasCustomPrompt="1"/>
          </p:nvPr>
        </p:nvSpPr>
        <p:spPr>
          <a:xfrm>
            <a:off x="433388" y="718270"/>
            <a:ext cx="9823450" cy="834733"/>
          </a:xfrm>
          <a:prstGeom prst="rect">
            <a:avLst/>
          </a:prstGeom>
        </p:spPr>
        <p:txBody>
          <a:bodyPr lIns="0" tIns="0" rIns="0" bIns="0">
            <a:noAutofit/>
          </a:bodyPr>
          <a:lstStyle>
            <a:lvl1pPr marL="0" indent="0">
              <a:buNone/>
              <a:defRPr sz="2000" b="0">
                <a:solidFill>
                  <a:srgbClr val="575757"/>
                </a:solidFill>
              </a:defRPr>
            </a:lvl1pPr>
          </a:lstStyle>
          <a:p>
            <a:pPr lvl="0"/>
            <a:r>
              <a:rPr lang="nn-NO" dirty="0" err="1" smtClean="0"/>
              <a:t>Click</a:t>
            </a:r>
            <a:r>
              <a:rPr lang="nn-NO" dirty="0" smtClean="0"/>
              <a:t> to </a:t>
            </a:r>
            <a:r>
              <a:rPr lang="nn-NO" dirty="0" err="1" smtClean="0"/>
              <a:t>add</a:t>
            </a:r>
            <a:r>
              <a:rPr lang="nn-NO" dirty="0" smtClean="0"/>
              <a:t> </a:t>
            </a:r>
            <a:r>
              <a:rPr lang="nn-NO" dirty="0" err="1" smtClean="0"/>
              <a:t>subtitle</a:t>
            </a:r>
            <a:endParaRPr lang="nn-NO" dirty="0"/>
          </a:p>
        </p:txBody>
      </p:sp>
      <p:sp>
        <p:nvSpPr>
          <p:cNvPr id="9" name="Title Placeholder 1"/>
          <p:cNvSpPr>
            <a:spLocks noGrp="1"/>
          </p:cNvSpPr>
          <p:nvPr>
            <p:ph type="title" hasCustomPrompt="1"/>
          </p:nvPr>
        </p:nvSpPr>
        <p:spPr>
          <a:xfrm>
            <a:off x="433388" y="349990"/>
            <a:ext cx="9823450" cy="368280"/>
          </a:xfrm>
          <a:prstGeom prst="rect">
            <a:avLst/>
          </a:prstGeom>
        </p:spPr>
        <p:txBody>
          <a:bodyPr vert="horz" lIns="0" tIns="0" rIns="0" bIns="0" rtlCol="0" anchor="t" anchorCtr="0">
            <a:noAutofit/>
          </a:bodyPr>
          <a:lstStyle>
            <a:lvl1pPr>
              <a:defRPr/>
            </a:lvl1pPr>
          </a:lstStyle>
          <a:p>
            <a:r>
              <a:rPr lang="nn-NO" dirty="0" err="1" smtClean="0"/>
              <a:t>Click</a:t>
            </a:r>
            <a:r>
              <a:rPr lang="nn-NO" dirty="0" smtClean="0"/>
              <a:t> to </a:t>
            </a:r>
            <a:r>
              <a:rPr lang="nn-NO" dirty="0" err="1" smtClean="0"/>
              <a:t>add</a:t>
            </a:r>
            <a:r>
              <a:rPr lang="nn-NO" dirty="0" smtClean="0"/>
              <a:t> title</a:t>
            </a:r>
            <a:endParaRPr lang="nn-NO" dirty="0"/>
          </a:p>
        </p:txBody>
      </p:sp>
      <p:sp>
        <p:nvSpPr>
          <p:cNvPr id="10" name="Text Placeholder 18"/>
          <p:cNvSpPr>
            <a:spLocks noGrp="1"/>
          </p:cNvSpPr>
          <p:nvPr>
            <p:ph idx="1"/>
          </p:nvPr>
        </p:nvSpPr>
        <p:spPr>
          <a:xfrm>
            <a:off x="433389" y="1835675"/>
            <a:ext cx="4912520" cy="5199027"/>
          </a:xfrm>
          <a:prstGeom prst="rect">
            <a:avLst/>
          </a:prstGeom>
        </p:spPr>
        <p:txBody>
          <a:bodyPr vert="horz" lIns="0" tIns="0" rIns="0" bIns="0" rtlCol="0">
            <a:noAutofit/>
          </a:bodyPr>
          <a:lstStyle/>
          <a:p>
            <a:pPr lvl="0"/>
            <a:r>
              <a:rPr lang="nn-NO" dirty="0" err="1" smtClean="0"/>
              <a:t>Click</a:t>
            </a:r>
            <a:r>
              <a:rPr lang="nn-NO" dirty="0" smtClean="0"/>
              <a:t> to </a:t>
            </a:r>
            <a:r>
              <a:rPr lang="nn-NO" dirty="0" err="1" smtClean="0"/>
              <a:t>edit</a:t>
            </a:r>
            <a:r>
              <a:rPr lang="nn-NO" dirty="0" smtClean="0"/>
              <a:t> Master </a:t>
            </a:r>
            <a:r>
              <a:rPr lang="nn-NO" dirty="0" err="1" smtClean="0"/>
              <a:t>text</a:t>
            </a:r>
            <a:r>
              <a:rPr lang="nn-NO" dirty="0" smtClean="0"/>
              <a:t> </a:t>
            </a:r>
            <a:r>
              <a:rPr lang="nn-NO" dirty="0" err="1" smtClean="0"/>
              <a:t>styles</a:t>
            </a:r>
            <a:endParaRPr lang="nn-NO" dirty="0" smtClean="0"/>
          </a:p>
          <a:p>
            <a:pPr lvl="1"/>
            <a:r>
              <a:rPr lang="nn-NO" dirty="0" smtClean="0"/>
              <a:t>Second level</a:t>
            </a:r>
          </a:p>
          <a:p>
            <a:pPr lvl="2"/>
            <a:r>
              <a:rPr lang="nn-NO" dirty="0" smtClean="0"/>
              <a:t>Third level</a:t>
            </a:r>
          </a:p>
          <a:p>
            <a:pPr lvl="3"/>
            <a:r>
              <a:rPr lang="nn-NO" dirty="0" err="1" smtClean="0"/>
              <a:t>Fourth</a:t>
            </a:r>
            <a:r>
              <a:rPr lang="nn-NO" dirty="0" smtClean="0"/>
              <a:t> level</a:t>
            </a:r>
          </a:p>
          <a:p>
            <a:pPr lvl="4"/>
            <a:r>
              <a:rPr lang="nn-NO" dirty="0" smtClean="0"/>
              <a:t>Fifth level</a:t>
            </a:r>
            <a:endParaRPr lang="nn-NO" dirty="0"/>
          </a:p>
        </p:txBody>
      </p:sp>
      <p:sp>
        <p:nvSpPr>
          <p:cNvPr id="2" name="Footer Placeholder 1"/>
          <p:cNvSpPr>
            <a:spLocks noGrp="1"/>
          </p:cNvSpPr>
          <p:nvPr>
            <p:ph type="ftr" sz="quarter" idx="14"/>
          </p:nvPr>
        </p:nvSpPr>
        <p:spPr/>
        <p:txBody>
          <a:bodyPr/>
          <a:lstStyle/>
          <a:p>
            <a:endParaRPr lang="nn-NO" dirty="0"/>
          </a:p>
        </p:txBody>
      </p:sp>
    </p:spTree>
    <p:extLst>
      <p:ext uri="{BB962C8B-B14F-4D97-AF65-F5344CB8AC3E}">
        <p14:creationId xmlns:p14="http://schemas.microsoft.com/office/powerpoint/2010/main" val="4167089491"/>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3388" y="349986"/>
            <a:ext cx="9823450" cy="762967"/>
          </a:xfrm>
        </p:spPr>
        <p:txBody>
          <a:bodyPr/>
          <a:lstStyle/>
          <a:p>
            <a:r>
              <a:rPr lang="nn-NO" dirty="0" err="1" smtClean="0"/>
              <a:t>Click</a:t>
            </a:r>
            <a:r>
              <a:rPr lang="nn-NO" dirty="0" smtClean="0"/>
              <a:t> to </a:t>
            </a:r>
            <a:r>
              <a:rPr lang="nn-NO" dirty="0" err="1" smtClean="0"/>
              <a:t>edit</a:t>
            </a:r>
            <a:r>
              <a:rPr lang="nn-NO" dirty="0" smtClean="0"/>
              <a:t> Master title style</a:t>
            </a:r>
            <a:endParaRPr lang="nn-NO" dirty="0"/>
          </a:p>
        </p:txBody>
      </p:sp>
      <p:sp>
        <p:nvSpPr>
          <p:cNvPr id="3" name="Footer Placeholder 2"/>
          <p:cNvSpPr>
            <a:spLocks noGrp="1"/>
          </p:cNvSpPr>
          <p:nvPr>
            <p:ph type="ftr" sz="quarter" idx="10"/>
          </p:nvPr>
        </p:nvSpPr>
        <p:spPr/>
        <p:txBody>
          <a:bodyPr/>
          <a:lstStyle/>
          <a:p>
            <a:endParaRPr lang="nn-NO" dirty="0"/>
          </a:p>
        </p:txBody>
      </p:sp>
    </p:spTree>
    <p:extLst>
      <p:ext uri="{BB962C8B-B14F-4D97-AF65-F5344CB8AC3E}">
        <p14:creationId xmlns:p14="http://schemas.microsoft.com/office/powerpoint/2010/main" val="3242278702"/>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endParaRPr lang="nn-NO" dirty="0"/>
          </a:p>
        </p:txBody>
      </p:sp>
    </p:spTree>
    <p:extLst>
      <p:ext uri="{BB962C8B-B14F-4D97-AF65-F5344CB8AC3E}">
        <p14:creationId xmlns:p14="http://schemas.microsoft.com/office/powerpoint/2010/main" val="3742393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 Deloitte white">
    <p:bg bwMode="gray">
      <p:bgPr>
        <a:solidFill>
          <a:schemeClr val="bg1"/>
        </a:soli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305939413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098" name="think-cell Slide" r:id="rId4" imgW="473" imgH="470" progId="TCLayout.ActiveDocument.1">
                  <p:embed/>
                </p:oleObj>
              </mc:Choice>
              <mc:Fallback>
                <p:oleObj name="think-cell Slide" r:id="rId4" imgW="473" imgH="4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bwMode="gray">
          <a:xfrm>
            <a:off x="448300" y="1880190"/>
            <a:ext cx="9219548" cy="1755329"/>
          </a:xfrm>
        </p:spPr>
        <p:txBody>
          <a:bodyPr anchor="b"/>
          <a:lstStyle>
            <a:lvl1pPr>
              <a:lnSpc>
                <a:spcPct val="95000"/>
              </a:lnSpc>
              <a:defRPr sz="3900" b="1">
                <a:solidFill>
                  <a:schemeClr val="tx1"/>
                </a:solidFill>
                <a:latin typeface="+mj-lt"/>
                <a:ea typeface="Open Sans" panose="020B0606030504020204" pitchFamily="34" charset="0"/>
                <a:cs typeface="Open Sans" panose="020B0606030504020204" pitchFamily="34" charset="0"/>
              </a:defRPr>
            </a:lvl1pPr>
          </a:lstStyle>
          <a:p>
            <a:r>
              <a:rPr lang="nn-NO" noProof="0" dirty="0" err="1" smtClean="0"/>
              <a:t>Click</a:t>
            </a:r>
            <a:r>
              <a:rPr lang="nn-NO" noProof="0" dirty="0" smtClean="0"/>
              <a:t> to </a:t>
            </a:r>
            <a:r>
              <a:rPr lang="nn-NO" noProof="0" dirty="0" err="1" smtClean="0"/>
              <a:t>edit</a:t>
            </a:r>
            <a:r>
              <a:rPr lang="nn-NO" noProof="0" dirty="0" smtClean="0"/>
              <a:t> Master title style</a:t>
            </a:r>
            <a:endParaRPr lang="nn-NO" noProof="0" dirty="0"/>
          </a:p>
        </p:txBody>
      </p:sp>
      <p:sp>
        <p:nvSpPr>
          <p:cNvPr id="3" name="Text Placeholder 2"/>
          <p:cNvSpPr>
            <a:spLocks noGrp="1"/>
          </p:cNvSpPr>
          <p:nvPr>
            <p:ph type="body" idx="1"/>
          </p:nvPr>
        </p:nvSpPr>
        <p:spPr bwMode="gray">
          <a:xfrm>
            <a:off x="448300" y="3779839"/>
            <a:ext cx="9219548" cy="1726812"/>
          </a:xfrm>
        </p:spPr>
        <p:txBody>
          <a:bodyPr lIns="0" tIns="0" rIns="0" bIns="0">
            <a:noAutofit/>
          </a:bodyPr>
          <a:lstStyle>
            <a:lvl1pPr marL="0" indent="0">
              <a:lnSpc>
                <a:spcPct val="95000"/>
              </a:lnSpc>
              <a:spcAft>
                <a:spcPts val="0"/>
              </a:spcAft>
              <a:buNone/>
              <a:defRPr sz="3900">
                <a:solidFill>
                  <a:schemeClr val="tx1"/>
                </a:solidFill>
              </a:defRPr>
            </a:lvl1pPr>
            <a:lvl2pPr marL="495286" indent="0">
              <a:buNone/>
              <a:defRPr sz="2167">
                <a:solidFill>
                  <a:schemeClr val="tx1">
                    <a:tint val="75000"/>
                  </a:schemeClr>
                </a:solidFill>
              </a:defRPr>
            </a:lvl2pPr>
            <a:lvl3pPr marL="990571" indent="0">
              <a:buNone/>
              <a:defRPr sz="1950">
                <a:solidFill>
                  <a:schemeClr val="tx1">
                    <a:tint val="75000"/>
                  </a:schemeClr>
                </a:solidFill>
              </a:defRPr>
            </a:lvl3pPr>
            <a:lvl4pPr marL="1485856" indent="0">
              <a:buNone/>
              <a:defRPr sz="1733">
                <a:solidFill>
                  <a:schemeClr val="tx1">
                    <a:tint val="75000"/>
                  </a:schemeClr>
                </a:solidFill>
              </a:defRPr>
            </a:lvl4pPr>
            <a:lvl5pPr marL="1981140" indent="0">
              <a:buNone/>
              <a:defRPr sz="1733">
                <a:solidFill>
                  <a:schemeClr val="tx1">
                    <a:tint val="75000"/>
                  </a:schemeClr>
                </a:solidFill>
              </a:defRPr>
            </a:lvl5pPr>
            <a:lvl6pPr marL="2476426" indent="0">
              <a:buNone/>
              <a:defRPr sz="1733">
                <a:solidFill>
                  <a:schemeClr val="tx1">
                    <a:tint val="75000"/>
                  </a:schemeClr>
                </a:solidFill>
              </a:defRPr>
            </a:lvl6pPr>
            <a:lvl7pPr marL="2971711" indent="0">
              <a:buNone/>
              <a:defRPr sz="1733">
                <a:solidFill>
                  <a:schemeClr val="tx1">
                    <a:tint val="75000"/>
                  </a:schemeClr>
                </a:solidFill>
              </a:defRPr>
            </a:lvl7pPr>
            <a:lvl8pPr marL="3466995" indent="0">
              <a:buNone/>
              <a:defRPr sz="1733">
                <a:solidFill>
                  <a:schemeClr val="tx1">
                    <a:tint val="75000"/>
                  </a:schemeClr>
                </a:solidFill>
              </a:defRPr>
            </a:lvl8pPr>
            <a:lvl9pPr marL="3962281" indent="0">
              <a:buNone/>
              <a:defRPr sz="1733">
                <a:solidFill>
                  <a:schemeClr val="tx1">
                    <a:tint val="75000"/>
                  </a:schemeClr>
                </a:solidFill>
              </a:defRPr>
            </a:lvl9pPr>
          </a:lstStyle>
          <a:p>
            <a:pPr lvl="0"/>
            <a:r>
              <a:rPr lang="nn-NO" noProof="0" dirty="0" err="1" smtClean="0"/>
              <a:t>Click</a:t>
            </a:r>
            <a:r>
              <a:rPr lang="nn-NO" noProof="0" dirty="0" smtClean="0"/>
              <a:t> to </a:t>
            </a:r>
            <a:r>
              <a:rPr lang="nn-NO" noProof="0" dirty="0" err="1" smtClean="0"/>
              <a:t>edit</a:t>
            </a:r>
            <a:r>
              <a:rPr lang="nn-NO" noProof="0" dirty="0" smtClean="0"/>
              <a:t> Master </a:t>
            </a:r>
            <a:r>
              <a:rPr lang="nn-NO" noProof="0" dirty="0" err="1" smtClean="0"/>
              <a:t>text</a:t>
            </a:r>
            <a:r>
              <a:rPr lang="nn-NO" noProof="0" dirty="0" smtClean="0"/>
              <a:t> </a:t>
            </a:r>
            <a:r>
              <a:rPr lang="nn-NO" noProof="0" dirty="0" err="1" smtClean="0"/>
              <a:t>styles</a:t>
            </a:r>
            <a:endParaRPr lang="nn-NO" noProof="0" dirty="0" smtClean="0"/>
          </a:p>
        </p:txBody>
      </p:sp>
      <p:sp>
        <p:nvSpPr>
          <p:cNvPr id="4" name="Footer Placeholder 3"/>
          <p:cNvSpPr>
            <a:spLocks noGrp="1"/>
          </p:cNvSpPr>
          <p:nvPr>
            <p:ph type="ftr" sz="quarter" idx="10"/>
          </p:nvPr>
        </p:nvSpPr>
        <p:spPr/>
        <p:txBody>
          <a:bodyPr/>
          <a:lstStyle/>
          <a:p>
            <a:endParaRPr lang="nn-NO" dirty="0"/>
          </a:p>
        </p:txBody>
      </p:sp>
    </p:spTree>
    <p:extLst>
      <p:ext uri="{BB962C8B-B14F-4D97-AF65-F5344CB8AC3E}">
        <p14:creationId xmlns:p14="http://schemas.microsoft.com/office/powerpoint/2010/main" val="2879515099"/>
      </p:ext>
    </p:extLst>
  </p:cSld>
  <p:clrMapOvr>
    <a:masterClrMapping/>
  </p:clrMapOvr>
  <p:transition>
    <p:fade/>
  </p:transition>
  <p:extLst mod="1">
    <p:ext uri="{DCECCB84-F9BA-43D5-87BE-67443E8EF086}">
      <p15:sldGuideLst xmlns:p15="http://schemas.microsoft.com/office/powerpoint/2012/main" xmlns="">
        <p15:guide id="1" orient="horz" pos="2381"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2" name="Footer Placeholder 1"/>
          <p:cNvSpPr>
            <a:spLocks noGrp="1"/>
          </p:cNvSpPr>
          <p:nvPr>
            <p:ph type="ftr" sz="quarter" idx="16"/>
          </p:nvPr>
        </p:nvSpPr>
        <p:spPr/>
        <p:txBody>
          <a:bodyPr/>
          <a:lstStyle>
            <a:lvl1pPr>
              <a:defRPr>
                <a:solidFill>
                  <a:schemeClr val="bg1"/>
                </a:solidFill>
              </a:defRPr>
            </a:lvl1pPr>
          </a:lstStyle>
          <a:p>
            <a:endParaRPr lang="nn-NO" dirty="0"/>
          </a:p>
        </p:txBody>
      </p:sp>
      <p:pic>
        <p:nvPicPr>
          <p:cNvPr id="18" name="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0742" y="412750"/>
            <a:ext cx="2139379" cy="937745"/>
          </a:xfrm>
          <a:prstGeom prst="rect">
            <a:avLst/>
          </a:prstGeom>
        </p:spPr>
      </p:pic>
      <p:sp>
        <p:nvSpPr>
          <p:cNvPr id="6" name="SD_VAR_Footer"/>
          <p:cNvSpPr>
            <a:spLocks noChangeArrowheads="1"/>
          </p:cNvSpPr>
          <p:nvPr userDrawn="1">
            <p:custDataLst>
              <p:tags r:id="rId1"/>
            </p:custDataLst>
          </p:nvPr>
        </p:nvSpPr>
        <p:spPr bwMode="auto">
          <a:xfrm>
            <a:off x="435009" y="7138987"/>
            <a:ext cx="886461" cy="107722"/>
          </a:xfrm>
          <a:prstGeom prst="rect">
            <a:avLst/>
          </a:prstGeom>
          <a:noFill/>
          <a:ln w="25400" algn="ctr">
            <a:noFill/>
            <a:miter lim="800000"/>
            <a:headEnd/>
            <a:tailEnd/>
          </a:ln>
        </p:spPr>
        <p:txBody>
          <a:bodyPr wrap="none" lIns="0" tIns="0" rIns="0" bIns="0" anchor="ctr">
            <a:spAutoFit/>
          </a:bodyPr>
          <a:lstStyle/>
          <a:p>
            <a:pPr algn="l" defTabSz="957998">
              <a:lnSpc>
                <a:spcPct val="100000"/>
              </a:lnSpc>
              <a:defRPr/>
            </a:pPr>
            <a:r>
              <a:rPr lang="nn-NO" sz="700" smtClean="0">
                <a:solidFill>
                  <a:schemeClr val="tx1"/>
                </a:solidFill>
              </a:rPr>
              <a:t>© 2016 Deloitte AS</a:t>
            </a:r>
            <a:endParaRPr lang="nn-NO" sz="700" dirty="0" smtClean="0">
              <a:solidFill>
                <a:schemeClr val="tx1"/>
              </a:solidFill>
            </a:endParaRPr>
          </a:p>
        </p:txBody>
      </p:sp>
      <p:sp>
        <p:nvSpPr>
          <p:cNvPr id="5" name="TextBox 4"/>
          <p:cNvSpPr txBox="1"/>
          <p:nvPr userDrawn="1"/>
        </p:nvSpPr>
        <p:spPr>
          <a:xfrm>
            <a:off x="435009" y="6422263"/>
            <a:ext cx="8153366" cy="615553"/>
          </a:xfrm>
          <a:prstGeom prst="rect">
            <a:avLst/>
          </a:prstGeom>
          <a:noFill/>
        </p:spPr>
        <p:txBody>
          <a:bodyPr wrap="square" lIns="0" tIns="0" rIns="0" bIns="0" rtlCol="0">
            <a:spAutoFit/>
          </a:bodyPr>
          <a:lstStyle/>
          <a:p>
            <a:pPr marL="0" marR="0" lvl="0" indent="0" algn="l" defTabSz="990571"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nn-NO" sz="1000" b="0" i="0" u="none" strike="noStrike" kern="1200" cap="none" spc="0" normalizeH="0" baseline="0" noProof="1" smtClean="0">
                <a:ln>
                  <a:noFill/>
                </a:ln>
                <a:solidFill>
                  <a:srgbClr val="313131"/>
                </a:solidFill>
                <a:effectLst/>
                <a:uLnTx/>
                <a:uFillTx/>
                <a:latin typeface="+mn-lt"/>
                <a:ea typeface="+mn-ea"/>
                <a:cs typeface="+mn-cs"/>
              </a:rPr>
              <a:t>Deloitte refers to one or more of Deloitte Touche Tohmatsu Limited, a UK private company limited by guarantee ("DTTL"), its network of member firms, and their related entities. DTTL and each of its member firms are legally separate and independent entities. DTTL (also referred to as "Deloitte Global") does not provide services to clients. Please see www.deloitte.no for a more detailed description of DTTL and its member firms.</a:t>
            </a:r>
          </a:p>
        </p:txBody>
      </p:sp>
    </p:spTree>
    <p:extLst>
      <p:ext uri="{BB962C8B-B14F-4D97-AF65-F5344CB8AC3E}">
        <p14:creationId xmlns:p14="http://schemas.microsoft.com/office/powerpoint/2010/main" val="7328703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1_End slide">
    <p:spTree>
      <p:nvGrpSpPr>
        <p:cNvPr id="1" name=""/>
        <p:cNvGrpSpPr/>
        <p:nvPr/>
      </p:nvGrpSpPr>
      <p:grpSpPr>
        <a:xfrm>
          <a:off x="0" y="0"/>
          <a:ext cx="0" cy="0"/>
          <a:chOff x="0" y="0"/>
          <a:chExt cx="0" cy="0"/>
        </a:xfrm>
      </p:grpSpPr>
      <p:pic>
        <p:nvPicPr>
          <p:cNvPr id="18" name="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0742" y="412750"/>
            <a:ext cx="2139379" cy="937745"/>
          </a:xfrm>
          <a:prstGeom prst="rect">
            <a:avLst/>
          </a:prstGeom>
        </p:spPr>
      </p:pic>
      <p:sp>
        <p:nvSpPr>
          <p:cNvPr id="6" name="SD_VAR_Footer"/>
          <p:cNvSpPr>
            <a:spLocks noChangeArrowheads="1"/>
          </p:cNvSpPr>
          <p:nvPr userDrawn="1">
            <p:custDataLst>
              <p:tags r:id="rId1"/>
            </p:custDataLst>
          </p:nvPr>
        </p:nvSpPr>
        <p:spPr bwMode="auto">
          <a:xfrm>
            <a:off x="435009" y="7138987"/>
            <a:ext cx="886461" cy="107722"/>
          </a:xfrm>
          <a:prstGeom prst="rect">
            <a:avLst/>
          </a:prstGeom>
          <a:noFill/>
          <a:ln w="25400" algn="ctr">
            <a:noFill/>
            <a:miter lim="800000"/>
            <a:headEnd/>
            <a:tailEnd/>
          </a:ln>
        </p:spPr>
        <p:txBody>
          <a:bodyPr wrap="none" lIns="0" tIns="0" rIns="0" bIns="0" anchor="ctr">
            <a:spAutoFit/>
          </a:bodyPr>
          <a:lstStyle/>
          <a:p>
            <a:pPr algn="l" defTabSz="957998">
              <a:lnSpc>
                <a:spcPct val="100000"/>
              </a:lnSpc>
              <a:defRPr/>
            </a:pPr>
            <a:r>
              <a:rPr lang="nn-NO" sz="700" smtClean="0">
                <a:solidFill>
                  <a:schemeClr val="tx1"/>
                </a:solidFill>
              </a:rPr>
              <a:t>© 2016 Deloitte AS</a:t>
            </a:r>
            <a:endParaRPr lang="nn-NO" sz="700" dirty="0" smtClean="0">
              <a:solidFill>
                <a:schemeClr val="tx1"/>
              </a:solidFill>
            </a:endParaRPr>
          </a:p>
        </p:txBody>
      </p:sp>
      <p:sp>
        <p:nvSpPr>
          <p:cNvPr id="4" name="Title 3"/>
          <p:cNvSpPr>
            <a:spLocks noGrp="1"/>
          </p:cNvSpPr>
          <p:nvPr>
            <p:ph type="title"/>
          </p:nvPr>
        </p:nvSpPr>
        <p:spPr>
          <a:xfrm>
            <a:off x="4114800" y="349986"/>
            <a:ext cx="6142038" cy="762967"/>
          </a:xfrm>
        </p:spPr>
        <p:txBody>
          <a:bodyPr/>
          <a:lstStyle>
            <a:lvl1pPr>
              <a:defRPr>
                <a:solidFill>
                  <a:schemeClr val="bg1"/>
                </a:solidFill>
              </a:defRPr>
            </a:lvl1pPr>
          </a:lstStyle>
          <a:p>
            <a:r>
              <a:rPr lang="nn-NO" dirty="0" err="1" smtClean="0"/>
              <a:t>Click</a:t>
            </a:r>
            <a:r>
              <a:rPr lang="nn-NO" dirty="0" smtClean="0"/>
              <a:t> to </a:t>
            </a:r>
            <a:r>
              <a:rPr lang="nn-NO" dirty="0" err="1" smtClean="0"/>
              <a:t>edit</a:t>
            </a:r>
            <a:r>
              <a:rPr lang="nn-NO" dirty="0" smtClean="0"/>
              <a:t> Master title style</a:t>
            </a:r>
            <a:endParaRPr lang="nn-NO" dirty="0"/>
          </a:p>
        </p:txBody>
      </p:sp>
      <p:sp>
        <p:nvSpPr>
          <p:cNvPr id="11" name="Text Placeholder 10"/>
          <p:cNvSpPr>
            <a:spLocks noGrp="1"/>
          </p:cNvSpPr>
          <p:nvPr>
            <p:ph type="body" sz="quarter" idx="10"/>
          </p:nvPr>
        </p:nvSpPr>
        <p:spPr>
          <a:xfrm>
            <a:off x="434974" y="2934000"/>
            <a:ext cx="8154000" cy="4104000"/>
          </a:xfrm>
        </p:spPr>
        <p:txBody>
          <a:bodyPr anchor="b" anchorCtr="0"/>
          <a:lstStyle>
            <a:lvl1pPr>
              <a:defRPr sz="900"/>
            </a:lvl1pPr>
          </a:lstStyle>
          <a:p>
            <a:pPr lvl="0"/>
            <a:r>
              <a:rPr lang="nn-NO" dirty="0" err="1" smtClean="0"/>
              <a:t>Click</a:t>
            </a:r>
            <a:r>
              <a:rPr lang="nn-NO" dirty="0" smtClean="0"/>
              <a:t> to </a:t>
            </a:r>
            <a:r>
              <a:rPr lang="nn-NO" dirty="0" err="1" smtClean="0"/>
              <a:t>edit</a:t>
            </a:r>
            <a:r>
              <a:rPr lang="nn-NO" dirty="0" smtClean="0"/>
              <a:t> Master </a:t>
            </a:r>
            <a:r>
              <a:rPr lang="nn-NO" dirty="0" err="1" smtClean="0"/>
              <a:t>text</a:t>
            </a:r>
            <a:r>
              <a:rPr lang="nn-NO" dirty="0" smtClean="0"/>
              <a:t> </a:t>
            </a:r>
            <a:r>
              <a:rPr lang="nn-NO" dirty="0" err="1" smtClean="0"/>
              <a:t>styles</a:t>
            </a:r>
            <a:endParaRPr lang="nn-NO" dirty="0" smtClean="0"/>
          </a:p>
        </p:txBody>
      </p:sp>
    </p:spTree>
    <p:extLst>
      <p:ext uri="{BB962C8B-B14F-4D97-AF65-F5344CB8AC3E}">
        <p14:creationId xmlns:p14="http://schemas.microsoft.com/office/powerpoint/2010/main" val="3337561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p:cNvSpPr>
            <a:spLocks noGrp="1"/>
          </p:cNvSpPr>
          <p:nvPr>
            <p:ph type="title"/>
          </p:nvPr>
        </p:nvSpPr>
        <p:spPr>
          <a:xfrm>
            <a:off x="546685" y="239881"/>
            <a:ext cx="9622632" cy="603063"/>
          </a:xfrm>
          <a:prstGeom prst="rect">
            <a:avLst/>
          </a:prstGeom>
          <a:noFill/>
          <a:ln>
            <a:noFill/>
          </a:ln>
        </p:spPr>
        <p:txBody>
          <a:bodyPr>
            <a:normAutofit/>
          </a:bodyPr>
          <a:lstStyle>
            <a:lvl1pPr>
              <a:defRPr sz="1984">
                <a:solidFill>
                  <a:schemeClr val="tx1"/>
                </a:solidFill>
                <a:latin typeface="+mn-lt"/>
                <a:cs typeface="Arial" pitchFamily="34" charset="0"/>
              </a:defRPr>
            </a:lvl1pPr>
          </a:lstStyle>
          <a:p>
            <a:r>
              <a:rPr lang="nn-NO" dirty="0" err="1" smtClean="0"/>
              <a:t>Click</a:t>
            </a:r>
            <a:r>
              <a:rPr lang="nn-NO" dirty="0" smtClean="0"/>
              <a:t> to </a:t>
            </a:r>
            <a:r>
              <a:rPr lang="nn-NO" dirty="0" err="1" smtClean="0"/>
              <a:t>edit</a:t>
            </a:r>
            <a:r>
              <a:rPr lang="nn-NO" dirty="0" smtClean="0"/>
              <a:t> Master title style</a:t>
            </a:r>
            <a:endParaRPr lang="nn-NO" dirty="0"/>
          </a:p>
        </p:txBody>
      </p:sp>
      <p:sp>
        <p:nvSpPr>
          <p:cNvPr id="5" name="Cont1"/>
          <p:cNvSpPr>
            <a:spLocks noGrp="1"/>
          </p:cNvSpPr>
          <p:nvPr>
            <p:ph sz="quarter" idx="10"/>
          </p:nvPr>
        </p:nvSpPr>
        <p:spPr>
          <a:xfrm>
            <a:off x="547585" y="1000958"/>
            <a:ext cx="9596645" cy="5953244"/>
          </a:xfrm>
          <a:noFill/>
          <a:ln>
            <a:noFill/>
          </a:ln>
        </p:spPr>
        <p:txBody>
          <a:bodyPr anchor="t">
            <a:normAutofit/>
          </a:bodyPr>
          <a:lstStyle>
            <a:lvl1pPr marL="0" indent="0">
              <a:buNone/>
              <a:defRPr sz="1323">
                <a:solidFill>
                  <a:schemeClr val="tx1"/>
                </a:solidFill>
                <a:latin typeface="+mn-lt"/>
                <a:cs typeface="Times New Roman" pitchFamily="18" charset="0"/>
              </a:defRPr>
            </a:lvl1pPr>
            <a:lvl2pPr algn="just">
              <a:defRPr/>
            </a:lvl2pPr>
            <a:lvl3pPr algn="just">
              <a:defRPr/>
            </a:lvl3pPr>
          </a:lstStyle>
          <a:p>
            <a:pPr lvl="0"/>
            <a:r>
              <a:rPr lang="nn-NO" dirty="0" err="1" smtClean="0"/>
              <a:t>Click</a:t>
            </a:r>
            <a:r>
              <a:rPr lang="nn-NO" dirty="0" smtClean="0"/>
              <a:t> to </a:t>
            </a:r>
            <a:r>
              <a:rPr lang="nn-NO" dirty="0" err="1" smtClean="0"/>
              <a:t>edit</a:t>
            </a:r>
            <a:r>
              <a:rPr lang="nn-NO" dirty="0" smtClean="0"/>
              <a:t> Master </a:t>
            </a:r>
            <a:r>
              <a:rPr lang="nn-NO" dirty="0" err="1" smtClean="0"/>
              <a:t>text</a:t>
            </a:r>
            <a:r>
              <a:rPr lang="nn-NO" dirty="0" smtClean="0"/>
              <a:t> </a:t>
            </a:r>
            <a:r>
              <a:rPr lang="nn-NO" dirty="0" err="1" smtClean="0"/>
              <a:t>styles</a:t>
            </a:r>
            <a:endParaRPr lang="nn-NO" dirty="0" smtClean="0"/>
          </a:p>
        </p:txBody>
      </p:sp>
      <p:sp>
        <p:nvSpPr>
          <p:cNvPr id="6" name="Warn"/>
          <p:cNvSpPr>
            <a:spLocks noGrp="1"/>
          </p:cNvSpPr>
          <p:nvPr>
            <p:ph type="body" sz="quarter" idx="13" hasCustomPrompt="1"/>
          </p:nvPr>
        </p:nvSpPr>
        <p:spPr>
          <a:xfrm>
            <a:off x="293283" y="3382605"/>
            <a:ext cx="10105248" cy="635222"/>
          </a:xfrm>
          <a:prstGeom prst="rect">
            <a:avLst/>
          </a:prstGeom>
          <a:noFill/>
          <a:ln w="12700">
            <a:solidFill>
              <a:srgbClr val="FF0000"/>
            </a:solidFill>
          </a:ln>
        </p:spPr>
        <p:txBody>
          <a:bodyPr anchor="ctr">
            <a:normAutofit/>
          </a:bodyPr>
          <a:lstStyle>
            <a:lvl1pPr marL="0" indent="0" algn="ctr">
              <a:buNone/>
              <a:defRPr sz="1764">
                <a:solidFill>
                  <a:srgbClr val="FF0000"/>
                </a:solidFill>
                <a:latin typeface="Times New Roman" pitchFamily="18" charset="0"/>
                <a:cs typeface="Times New Roman" pitchFamily="18" charset="0"/>
              </a:defRPr>
            </a:lvl1pPr>
            <a:lvl2pPr marL="503972" indent="0">
              <a:buNone/>
              <a:defRPr sz="1984">
                <a:solidFill>
                  <a:srgbClr val="FF0000"/>
                </a:solidFill>
              </a:defRPr>
            </a:lvl2pPr>
            <a:lvl3pPr>
              <a:defRPr sz="1984">
                <a:solidFill>
                  <a:srgbClr val="FF0000"/>
                </a:solidFill>
              </a:defRPr>
            </a:lvl3pPr>
            <a:lvl4pPr>
              <a:defRPr sz="1984">
                <a:solidFill>
                  <a:srgbClr val="FF0000"/>
                </a:solidFill>
              </a:defRPr>
            </a:lvl4pPr>
            <a:lvl5pPr>
              <a:defRPr sz="1984">
                <a:solidFill>
                  <a:srgbClr val="FF0000"/>
                </a:solidFill>
              </a:defRPr>
            </a:lvl5pPr>
          </a:lstStyle>
          <a:p>
            <a:pPr lvl="0"/>
            <a:r>
              <a:rPr lang="nn-NO" dirty="0" err="1" smtClean="0"/>
              <a:t>Warning</a:t>
            </a:r>
            <a:endParaRPr lang="nn-NO" dirty="0"/>
          </a:p>
        </p:txBody>
      </p:sp>
      <p:sp>
        <p:nvSpPr>
          <p:cNvPr id="4" name="RepTitle"/>
          <p:cNvSpPr>
            <a:spLocks noGrp="1"/>
          </p:cNvSpPr>
          <p:nvPr>
            <p:ph sz="quarter" idx="14" hasCustomPrompt="1"/>
          </p:nvPr>
        </p:nvSpPr>
        <p:spPr>
          <a:xfrm>
            <a:off x="0" y="2781"/>
            <a:ext cx="10691813" cy="251608"/>
          </a:xfrm>
          <a:noFill/>
          <a:ln>
            <a:noFill/>
          </a:ln>
        </p:spPr>
        <p:txBody>
          <a:bodyPr>
            <a:noAutofit/>
          </a:bodyPr>
          <a:lstStyle>
            <a:lvl1pPr marL="125993" indent="0">
              <a:buNone/>
              <a:defRPr sz="1323">
                <a:solidFill>
                  <a:schemeClr val="bg1">
                    <a:lumMod val="65000"/>
                  </a:schemeClr>
                </a:solidFill>
              </a:defRPr>
            </a:lvl1pPr>
          </a:lstStyle>
          <a:p>
            <a:pPr lvl="0"/>
            <a:r>
              <a:rPr lang="nn-NO" sz="1323" dirty="0" err="1" smtClean="0"/>
              <a:t>Report</a:t>
            </a:r>
            <a:r>
              <a:rPr lang="nn-NO" sz="1323" dirty="0" smtClean="0"/>
              <a:t> Title</a:t>
            </a:r>
            <a:endParaRPr lang="nn-NO" dirty="0"/>
          </a:p>
        </p:txBody>
      </p:sp>
    </p:spTree>
    <p:extLst>
      <p:ext uri="{BB962C8B-B14F-4D97-AF65-F5344CB8AC3E}">
        <p14:creationId xmlns:p14="http://schemas.microsoft.com/office/powerpoint/2010/main" val="178699090"/>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ContCont">
    <p:spTree>
      <p:nvGrpSpPr>
        <p:cNvPr id="1" name=""/>
        <p:cNvGrpSpPr/>
        <p:nvPr/>
      </p:nvGrpSpPr>
      <p:grpSpPr>
        <a:xfrm>
          <a:off x="0" y="0"/>
          <a:ext cx="0" cy="0"/>
          <a:chOff x="0" y="0"/>
          <a:chExt cx="0" cy="0"/>
        </a:xfrm>
      </p:grpSpPr>
      <p:sp>
        <p:nvSpPr>
          <p:cNvPr id="2" name="Title"/>
          <p:cNvSpPr>
            <a:spLocks noGrp="1"/>
          </p:cNvSpPr>
          <p:nvPr>
            <p:ph type="title"/>
          </p:nvPr>
        </p:nvSpPr>
        <p:spPr>
          <a:xfrm>
            <a:off x="546685" y="239881"/>
            <a:ext cx="9622632" cy="603063"/>
          </a:xfrm>
          <a:prstGeom prst="rect">
            <a:avLst/>
          </a:prstGeom>
          <a:noFill/>
          <a:ln>
            <a:noFill/>
          </a:ln>
        </p:spPr>
        <p:style>
          <a:lnRef idx="2">
            <a:schemeClr val="accent4"/>
          </a:lnRef>
          <a:fillRef idx="1">
            <a:schemeClr val="lt1"/>
          </a:fillRef>
          <a:effectRef idx="0">
            <a:schemeClr val="accent4"/>
          </a:effectRef>
          <a:fontRef idx="none"/>
        </p:style>
        <p:txBody>
          <a:bodyPr>
            <a:normAutofit/>
          </a:bodyPr>
          <a:lstStyle>
            <a:lvl1pPr>
              <a:defRPr lang="en-US" sz="1984" kern="1200" cap="none" spc="-110" baseline="0" smtClean="0">
                <a:ln>
                  <a:noFill/>
                </a:ln>
                <a:solidFill>
                  <a:schemeClr val="tx1"/>
                </a:solidFill>
                <a:effectLst/>
                <a:latin typeface="+mn-lt"/>
                <a:ea typeface="+mj-ea"/>
                <a:cs typeface="Arial" pitchFamily="34" charset="0"/>
              </a:defRPr>
            </a:lvl1pPr>
          </a:lstStyle>
          <a:p>
            <a:r>
              <a:rPr lang="nn-NO" dirty="0" err="1" smtClean="0"/>
              <a:t>Click</a:t>
            </a:r>
            <a:r>
              <a:rPr lang="nn-NO" dirty="0" smtClean="0"/>
              <a:t> to </a:t>
            </a:r>
            <a:r>
              <a:rPr lang="nn-NO" dirty="0" err="1" smtClean="0"/>
              <a:t>edit</a:t>
            </a:r>
            <a:r>
              <a:rPr lang="nn-NO" dirty="0" smtClean="0"/>
              <a:t> Master title style</a:t>
            </a:r>
            <a:endParaRPr lang="nn-NO" dirty="0"/>
          </a:p>
        </p:txBody>
      </p:sp>
      <p:sp>
        <p:nvSpPr>
          <p:cNvPr id="9" name="Cont1"/>
          <p:cNvSpPr>
            <a:spLocks noGrp="1"/>
          </p:cNvSpPr>
          <p:nvPr>
            <p:ph sz="quarter" idx="14"/>
          </p:nvPr>
        </p:nvSpPr>
        <p:spPr>
          <a:xfrm>
            <a:off x="546686" y="922320"/>
            <a:ext cx="9596645" cy="3413146"/>
          </a:xfrm>
        </p:spPr>
        <p:txBody>
          <a:bodyPr anchor="ctr">
            <a:normAutofit/>
          </a:bodyPr>
          <a:lstStyle>
            <a:lvl1pPr marL="125993" indent="0">
              <a:buNone/>
              <a:defRPr sz="1323"/>
            </a:lvl1pPr>
          </a:lstStyle>
          <a:p>
            <a:pPr lvl="0"/>
            <a:r>
              <a:rPr lang="nn-NO" dirty="0" err="1" smtClean="0"/>
              <a:t>Click</a:t>
            </a:r>
            <a:r>
              <a:rPr lang="nn-NO" dirty="0" smtClean="0"/>
              <a:t> to </a:t>
            </a:r>
            <a:r>
              <a:rPr lang="nn-NO" dirty="0" err="1" smtClean="0"/>
              <a:t>edit</a:t>
            </a:r>
            <a:r>
              <a:rPr lang="nn-NO" dirty="0" smtClean="0"/>
              <a:t> Master </a:t>
            </a:r>
            <a:r>
              <a:rPr lang="nn-NO" dirty="0" err="1" smtClean="0"/>
              <a:t>text</a:t>
            </a:r>
            <a:r>
              <a:rPr lang="nn-NO" dirty="0" smtClean="0"/>
              <a:t> </a:t>
            </a:r>
            <a:r>
              <a:rPr lang="nn-NO" dirty="0" err="1" smtClean="0"/>
              <a:t>styles</a:t>
            </a:r>
            <a:endParaRPr lang="nn-NO" dirty="0" smtClean="0"/>
          </a:p>
        </p:txBody>
      </p:sp>
      <p:sp>
        <p:nvSpPr>
          <p:cNvPr id="10" name="PCont"/>
          <p:cNvSpPr>
            <a:spLocks noGrp="1"/>
          </p:cNvSpPr>
          <p:nvPr>
            <p:ph sz="quarter" idx="15"/>
          </p:nvPr>
        </p:nvSpPr>
        <p:spPr>
          <a:xfrm>
            <a:off x="546686" y="4414841"/>
            <a:ext cx="9596645" cy="2619391"/>
          </a:xfrm>
          <a:noFill/>
          <a:ln>
            <a:noFill/>
          </a:ln>
        </p:spPr>
        <p:txBody>
          <a:bodyPr anchor="t">
            <a:normAutofit/>
          </a:bodyPr>
          <a:lstStyle>
            <a:lvl1pPr marL="125993" indent="0">
              <a:buNone/>
              <a:defRPr sz="1102">
                <a:solidFill>
                  <a:schemeClr val="tx1"/>
                </a:solidFill>
              </a:defRPr>
            </a:lvl1pPr>
          </a:lstStyle>
          <a:p>
            <a:pPr lvl="0"/>
            <a:r>
              <a:rPr lang="nn-NO" dirty="0" err="1" smtClean="0"/>
              <a:t>Click</a:t>
            </a:r>
            <a:r>
              <a:rPr lang="nn-NO" dirty="0" smtClean="0"/>
              <a:t> to </a:t>
            </a:r>
            <a:r>
              <a:rPr lang="nn-NO" dirty="0" err="1" smtClean="0"/>
              <a:t>edit</a:t>
            </a:r>
            <a:r>
              <a:rPr lang="nn-NO" dirty="0" smtClean="0"/>
              <a:t> Master </a:t>
            </a:r>
            <a:r>
              <a:rPr lang="nn-NO" dirty="0" err="1" smtClean="0"/>
              <a:t>text</a:t>
            </a:r>
            <a:r>
              <a:rPr lang="nn-NO" dirty="0" smtClean="0"/>
              <a:t> </a:t>
            </a:r>
            <a:r>
              <a:rPr lang="nn-NO" dirty="0" err="1" smtClean="0"/>
              <a:t>styles</a:t>
            </a:r>
            <a:endParaRPr lang="nn-NO" dirty="0" smtClean="0"/>
          </a:p>
        </p:txBody>
      </p:sp>
      <p:sp>
        <p:nvSpPr>
          <p:cNvPr id="6" name="Warn"/>
          <p:cNvSpPr>
            <a:spLocks noGrp="1"/>
          </p:cNvSpPr>
          <p:nvPr>
            <p:ph type="body" sz="quarter" idx="13" hasCustomPrompt="1"/>
          </p:nvPr>
        </p:nvSpPr>
        <p:spPr>
          <a:xfrm>
            <a:off x="293283" y="3382605"/>
            <a:ext cx="10105248" cy="635222"/>
          </a:xfrm>
          <a:prstGeom prst="rect">
            <a:avLst/>
          </a:prstGeom>
          <a:noFill/>
          <a:ln w="12700">
            <a:solidFill>
              <a:srgbClr val="FF0000"/>
            </a:solidFill>
          </a:ln>
        </p:spPr>
        <p:txBody>
          <a:bodyPr anchor="ctr">
            <a:normAutofit/>
          </a:bodyPr>
          <a:lstStyle>
            <a:lvl1pPr marL="0" indent="0" algn="ctr">
              <a:buNone/>
              <a:defRPr sz="1764">
                <a:solidFill>
                  <a:srgbClr val="FF0000"/>
                </a:solidFill>
                <a:latin typeface="Times New Roman" pitchFamily="18" charset="0"/>
                <a:cs typeface="Times New Roman" pitchFamily="18" charset="0"/>
              </a:defRPr>
            </a:lvl1pPr>
            <a:lvl2pPr marL="503972" indent="0">
              <a:buNone/>
              <a:defRPr sz="1984">
                <a:solidFill>
                  <a:srgbClr val="FF0000"/>
                </a:solidFill>
              </a:defRPr>
            </a:lvl2pPr>
            <a:lvl3pPr>
              <a:defRPr sz="1984">
                <a:solidFill>
                  <a:srgbClr val="FF0000"/>
                </a:solidFill>
              </a:defRPr>
            </a:lvl3pPr>
            <a:lvl4pPr>
              <a:defRPr sz="1984">
                <a:solidFill>
                  <a:srgbClr val="FF0000"/>
                </a:solidFill>
              </a:defRPr>
            </a:lvl4pPr>
            <a:lvl5pPr>
              <a:defRPr sz="1984">
                <a:solidFill>
                  <a:srgbClr val="FF0000"/>
                </a:solidFill>
              </a:defRPr>
            </a:lvl5pPr>
          </a:lstStyle>
          <a:p>
            <a:pPr lvl="0"/>
            <a:r>
              <a:rPr lang="nn-NO" dirty="0" err="1" smtClean="0"/>
              <a:t>Warning</a:t>
            </a:r>
            <a:endParaRPr lang="nn-NO" dirty="0"/>
          </a:p>
        </p:txBody>
      </p:sp>
      <p:sp>
        <p:nvSpPr>
          <p:cNvPr id="8" name="RepTitle"/>
          <p:cNvSpPr>
            <a:spLocks noGrp="1"/>
          </p:cNvSpPr>
          <p:nvPr>
            <p:ph sz="quarter" idx="16" hasCustomPrompt="1"/>
          </p:nvPr>
        </p:nvSpPr>
        <p:spPr>
          <a:xfrm>
            <a:off x="0" y="2781"/>
            <a:ext cx="10691813" cy="251608"/>
          </a:xfrm>
          <a:noFill/>
          <a:ln>
            <a:noFill/>
          </a:ln>
        </p:spPr>
        <p:txBody>
          <a:bodyPr>
            <a:noAutofit/>
          </a:bodyPr>
          <a:lstStyle>
            <a:lvl1pPr marL="125993" indent="0">
              <a:buNone/>
              <a:defRPr sz="1323">
                <a:solidFill>
                  <a:schemeClr val="bg1">
                    <a:lumMod val="65000"/>
                  </a:schemeClr>
                </a:solidFill>
              </a:defRPr>
            </a:lvl1pPr>
          </a:lstStyle>
          <a:p>
            <a:pPr lvl="0"/>
            <a:r>
              <a:rPr lang="nn-NO" sz="1323" dirty="0" err="1" smtClean="0"/>
              <a:t>Report</a:t>
            </a:r>
            <a:r>
              <a:rPr lang="nn-NO" sz="1323" dirty="0" smtClean="0"/>
              <a:t> Title</a:t>
            </a:r>
            <a:endParaRPr lang="nn-NO" dirty="0"/>
          </a:p>
        </p:txBody>
      </p:sp>
      <p:sp>
        <p:nvSpPr>
          <p:cNvPr id="11" name="MetaFoot"/>
          <p:cNvSpPr>
            <a:spLocks noGrp="1"/>
          </p:cNvSpPr>
          <p:nvPr>
            <p:ph sz="quarter" idx="17"/>
          </p:nvPr>
        </p:nvSpPr>
        <p:spPr>
          <a:xfrm>
            <a:off x="2990" y="7351734"/>
            <a:ext cx="7157401" cy="207941"/>
          </a:xfrm>
        </p:spPr>
        <p:txBody>
          <a:bodyPr anchor="ctr">
            <a:noAutofit/>
          </a:bodyPr>
          <a:lstStyle>
            <a:lvl1pPr marL="125993" marR="0" indent="0" algn="l" defTabSz="1007943" rtl="0" eaLnBrk="1" fontAlgn="auto" latinLnBrk="0" hangingPunct="1">
              <a:lnSpc>
                <a:spcPct val="100000"/>
              </a:lnSpc>
              <a:spcBef>
                <a:spcPct val="20000"/>
              </a:spcBef>
              <a:spcAft>
                <a:spcPct val="0"/>
              </a:spcAft>
              <a:buClr>
                <a:schemeClr val="accent1"/>
              </a:buClr>
              <a:buSzTx/>
              <a:buFont typeface="Arial" pitchFamily="34" charset="0"/>
              <a:buNone/>
              <a:defRPr lang="el-GR" sz="1102">
                <a:solidFill>
                  <a:srgbClr val="7F7F7F"/>
                </a:solidFill>
                <a:cs typeface="Angsana New" panose="02020603050405020304" pitchFamily="18" charset="-34"/>
              </a:defRPr>
            </a:lvl1pPr>
          </a:lstStyle>
          <a:p>
            <a:pPr marL="125993" marR="0" lvl="0" indent="0" algn="l" defTabSz="1007943" rtl="0" eaLnBrk="1" fontAlgn="auto" latinLnBrk="0" hangingPunct="1">
              <a:lnSpc>
                <a:spcPct val="100000"/>
              </a:lnSpc>
              <a:spcBef>
                <a:spcPct val="20000"/>
              </a:spcBef>
              <a:spcAft>
                <a:spcPct val="0"/>
              </a:spcAft>
              <a:buClr>
                <a:schemeClr val="accent1"/>
              </a:buClr>
              <a:buSzTx/>
              <a:buFont typeface="Arial" pitchFamily="34" charset="0"/>
              <a:buNone/>
              <a:defRPr/>
            </a:pPr>
            <a:endParaRPr lang="nn-NO" dirty="0" smtClean="0"/>
          </a:p>
        </p:txBody>
      </p:sp>
    </p:spTree>
    <p:extLst>
      <p:ext uri="{BB962C8B-B14F-4D97-AF65-F5344CB8AC3E}">
        <p14:creationId xmlns:p14="http://schemas.microsoft.com/office/powerpoint/2010/main" val="4167119929"/>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Content with Caption">
    <p:spTree>
      <p:nvGrpSpPr>
        <p:cNvPr id="1" name=""/>
        <p:cNvGrpSpPr/>
        <p:nvPr/>
      </p:nvGrpSpPr>
      <p:grpSpPr>
        <a:xfrm>
          <a:off x="0" y="0"/>
          <a:ext cx="0" cy="0"/>
          <a:chOff x="0" y="0"/>
          <a:chExt cx="0" cy="0"/>
        </a:xfrm>
      </p:grpSpPr>
      <p:sp>
        <p:nvSpPr>
          <p:cNvPr id="2" name="Title"/>
          <p:cNvSpPr>
            <a:spLocks noGrp="1"/>
          </p:cNvSpPr>
          <p:nvPr>
            <p:ph type="title"/>
          </p:nvPr>
        </p:nvSpPr>
        <p:spPr>
          <a:xfrm>
            <a:off x="546685" y="239881"/>
            <a:ext cx="9622632" cy="603063"/>
          </a:xfrm>
          <a:prstGeom prst="rect">
            <a:avLst/>
          </a:prstGeom>
          <a:noFill/>
          <a:ln>
            <a:noFill/>
          </a:ln>
        </p:spPr>
        <p:txBody>
          <a:bodyPr>
            <a:normAutofit/>
          </a:bodyPr>
          <a:lstStyle>
            <a:lvl1pPr>
              <a:defRPr sz="1984">
                <a:solidFill>
                  <a:schemeClr val="tx1"/>
                </a:solidFill>
                <a:latin typeface="+mn-lt"/>
                <a:cs typeface="Arial" pitchFamily="34" charset="0"/>
              </a:defRPr>
            </a:lvl1pPr>
          </a:lstStyle>
          <a:p>
            <a:r>
              <a:rPr lang="nn-NO" dirty="0" err="1" smtClean="0"/>
              <a:t>Click</a:t>
            </a:r>
            <a:r>
              <a:rPr lang="nn-NO" dirty="0" smtClean="0"/>
              <a:t> to </a:t>
            </a:r>
            <a:r>
              <a:rPr lang="nn-NO" dirty="0" err="1" smtClean="0"/>
              <a:t>edit</a:t>
            </a:r>
            <a:r>
              <a:rPr lang="nn-NO" dirty="0" smtClean="0"/>
              <a:t> Master title style</a:t>
            </a:r>
            <a:endParaRPr lang="nn-NO" dirty="0"/>
          </a:p>
        </p:txBody>
      </p:sp>
      <p:sp>
        <p:nvSpPr>
          <p:cNvPr id="5" name="Cont1"/>
          <p:cNvSpPr>
            <a:spLocks noGrp="1"/>
          </p:cNvSpPr>
          <p:nvPr>
            <p:ph sz="quarter" idx="10"/>
          </p:nvPr>
        </p:nvSpPr>
        <p:spPr>
          <a:xfrm>
            <a:off x="547585" y="1000958"/>
            <a:ext cx="9596645" cy="5953244"/>
          </a:xfrm>
          <a:noFill/>
          <a:ln>
            <a:noFill/>
          </a:ln>
        </p:spPr>
        <p:txBody>
          <a:bodyPr anchor="ctr">
            <a:normAutofit/>
          </a:bodyPr>
          <a:lstStyle>
            <a:lvl1pPr marL="0" indent="0">
              <a:buNone/>
              <a:defRPr sz="1323">
                <a:solidFill>
                  <a:schemeClr val="tx1"/>
                </a:solidFill>
                <a:latin typeface="+mn-lt"/>
                <a:cs typeface="Times New Roman" pitchFamily="18" charset="0"/>
              </a:defRPr>
            </a:lvl1pPr>
            <a:lvl2pPr algn="just">
              <a:defRPr/>
            </a:lvl2pPr>
            <a:lvl3pPr algn="just">
              <a:defRPr/>
            </a:lvl3pPr>
          </a:lstStyle>
          <a:p>
            <a:pPr lvl="0"/>
            <a:r>
              <a:rPr lang="nn-NO" dirty="0" err="1" smtClean="0"/>
              <a:t>Click</a:t>
            </a:r>
            <a:r>
              <a:rPr lang="nn-NO" dirty="0" smtClean="0"/>
              <a:t> to </a:t>
            </a:r>
            <a:r>
              <a:rPr lang="nn-NO" dirty="0" err="1" smtClean="0"/>
              <a:t>edit</a:t>
            </a:r>
            <a:r>
              <a:rPr lang="nn-NO" dirty="0" smtClean="0"/>
              <a:t> Master </a:t>
            </a:r>
            <a:r>
              <a:rPr lang="nn-NO" dirty="0" err="1" smtClean="0"/>
              <a:t>text</a:t>
            </a:r>
            <a:r>
              <a:rPr lang="nn-NO" dirty="0" smtClean="0"/>
              <a:t> </a:t>
            </a:r>
            <a:r>
              <a:rPr lang="nn-NO" dirty="0" err="1" smtClean="0"/>
              <a:t>styles</a:t>
            </a:r>
            <a:endParaRPr lang="nn-NO" dirty="0" smtClean="0"/>
          </a:p>
        </p:txBody>
      </p:sp>
      <p:sp>
        <p:nvSpPr>
          <p:cNvPr id="6" name="Warn"/>
          <p:cNvSpPr>
            <a:spLocks noGrp="1"/>
          </p:cNvSpPr>
          <p:nvPr>
            <p:ph type="body" sz="quarter" idx="13" hasCustomPrompt="1"/>
          </p:nvPr>
        </p:nvSpPr>
        <p:spPr>
          <a:xfrm>
            <a:off x="293283" y="3382605"/>
            <a:ext cx="10105248" cy="635222"/>
          </a:xfrm>
          <a:prstGeom prst="rect">
            <a:avLst/>
          </a:prstGeom>
          <a:noFill/>
          <a:ln w="12700">
            <a:solidFill>
              <a:srgbClr val="FF0000"/>
            </a:solidFill>
          </a:ln>
        </p:spPr>
        <p:txBody>
          <a:bodyPr anchor="ctr">
            <a:normAutofit/>
          </a:bodyPr>
          <a:lstStyle>
            <a:lvl1pPr marL="0" indent="0" algn="ctr">
              <a:buNone/>
              <a:defRPr sz="1764">
                <a:solidFill>
                  <a:srgbClr val="FF0000"/>
                </a:solidFill>
                <a:latin typeface="Times New Roman" pitchFamily="18" charset="0"/>
                <a:cs typeface="Times New Roman" pitchFamily="18" charset="0"/>
              </a:defRPr>
            </a:lvl1pPr>
            <a:lvl2pPr marL="503972" indent="0">
              <a:buNone/>
              <a:defRPr sz="1984">
                <a:solidFill>
                  <a:srgbClr val="FF0000"/>
                </a:solidFill>
              </a:defRPr>
            </a:lvl2pPr>
            <a:lvl3pPr>
              <a:defRPr sz="1984">
                <a:solidFill>
                  <a:srgbClr val="FF0000"/>
                </a:solidFill>
              </a:defRPr>
            </a:lvl3pPr>
            <a:lvl4pPr>
              <a:defRPr sz="1984">
                <a:solidFill>
                  <a:srgbClr val="FF0000"/>
                </a:solidFill>
              </a:defRPr>
            </a:lvl4pPr>
            <a:lvl5pPr>
              <a:defRPr sz="1984">
                <a:solidFill>
                  <a:srgbClr val="FF0000"/>
                </a:solidFill>
              </a:defRPr>
            </a:lvl5pPr>
          </a:lstStyle>
          <a:p>
            <a:pPr lvl="0"/>
            <a:r>
              <a:rPr lang="nn-NO" dirty="0" err="1" smtClean="0"/>
              <a:t>Warning</a:t>
            </a:r>
            <a:endParaRPr lang="nn-NO" dirty="0"/>
          </a:p>
        </p:txBody>
      </p:sp>
      <p:sp>
        <p:nvSpPr>
          <p:cNvPr id="7" name="RepTitle"/>
          <p:cNvSpPr>
            <a:spLocks noGrp="1"/>
          </p:cNvSpPr>
          <p:nvPr>
            <p:ph sz="quarter" idx="14" hasCustomPrompt="1"/>
          </p:nvPr>
        </p:nvSpPr>
        <p:spPr>
          <a:xfrm>
            <a:off x="0" y="2781"/>
            <a:ext cx="10691813" cy="251608"/>
          </a:xfrm>
          <a:noFill/>
          <a:ln>
            <a:noFill/>
          </a:ln>
        </p:spPr>
        <p:txBody>
          <a:bodyPr>
            <a:noAutofit/>
          </a:bodyPr>
          <a:lstStyle>
            <a:lvl1pPr marL="125993" indent="0">
              <a:buNone/>
              <a:defRPr sz="1323">
                <a:solidFill>
                  <a:schemeClr val="bg1">
                    <a:lumMod val="65000"/>
                  </a:schemeClr>
                </a:solidFill>
              </a:defRPr>
            </a:lvl1pPr>
          </a:lstStyle>
          <a:p>
            <a:pPr lvl="0"/>
            <a:r>
              <a:rPr lang="nn-NO" sz="1323" dirty="0" err="1" smtClean="0"/>
              <a:t>Report</a:t>
            </a:r>
            <a:r>
              <a:rPr lang="nn-NO" sz="1323" dirty="0" smtClean="0"/>
              <a:t> Title</a:t>
            </a:r>
            <a:endParaRPr lang="nn-NO" dirty="0"/>
          </a:p>
        </p:txBody>
      </p:sp>
      <p:sp>
        <p:nvSpPr>
          <p:cNvPr id="8" name="MetaFoot"/>
          <p:cNvSpPr>
            <a:spLocks noGrp="1"/>
          </p:cNvSpPr>
          <p:nvPr>
            <p:ph sz="quarter" idx="15"/>
          </p:nvPr>
        </p:nvSpPr>
        <p:spPr>
          <a:xfrm>
            <a:off x="2990" y="7351734"/>
            <a:ext cx="7157401" cy="207941"/>
          </a:xfrm>
        </p:spPr>
        <p:txBody>
          <a:bodyPr anchor="ctr">
            <a:noAutofit/>
          </a:bodyPr>
          <a:lstStyle>
            <a:lvl1pPr marL="125993" marR="0" indent="0" algn="l" defTabSz="1007943" rtl="0" eaLnBrk="1" fontAlgn="auto" latinLnBrk="0" hangingPunct="1">
              <a:lnSpc>
                <a:spcPct val="100000"/>
              </a:lnSpc>
              <a:spcBef>
                <a:spcPct val="20000"/>
              </a:spcBef>
              <a:spcAft>
                <a:spcPct val="0"/>
              </a:spcAft>
              <a:buClr>
                <a:schemeClr val="accent1"/>
              </a:buClr>
              <a:buSzTx/>
              <a:buFont typeface="Arial" pitchFamily="34" charset="0"/>
              <a:buNone/>
              <a:defRPr lang="el-GR" sz="1102">
                <a:solidFill>
                  <a:srgbClr val="7F7F7F"/>
                </a:solidFill>
                <a:cs typeface="Angsana New" panose="02020603050405020304" pitchFamily="18" charset="-34"/>
              </a:defRPr>
            </a:lvl1pPr>
          </a:lstStyle>
          <a:p>
            <a:pPr marL="125993" marR="0" lvl="0" indent="0" algn="l" defTabSz="1007943" rtl="0" eaLnBrk="1" fontAlgn="auto" latinLnBrk="0" hangingPunct="1">
              <a:lnSpc>
                <a:spcPct val="100000"/>
              </a:lnSpc>
              <a:spcBef>
                <a:spcPct val="20000"/>
              </a:spcBef>
              <a:spcAft>
                <a:spcPct val="0"/>
              </a:spcAft>
              <a:buClr>
                <a:schemeClr val="accent1"/>
              </a:buClr>
              <a:buSzTx/>
              <a:buFont typeface="Arial" pitchFamily="34" charset="0"/>
              <a:buNone/>
              <a:defRPr/>
            </a:pPr>
            <a:endParaRPr lang="nn-NO" dirty="0" smtClean="0"/>
          </a:p>
        </p:txBody>
      </p:sp>
    </p:spTree>
    <p:extLst>
      <p:ext uri="{BB962C8B-B14F-4D97-AF65-F5344CB8AC3E}">
        <p14:creationId xmlns:p14="http://schemas.microsoft.com/office/powerpoint/2010/main" val="63240488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ey statement white">
    <p:bg>
      <p:bgRef idx="1001">
        <a:schemeClr val="bg1"/>
      </p:bgRef>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19740" y="1795428"/>
            <a:ext cx="8168635" cy="5238785"/>
          </a:xfrm>
          <a:prstGeom prst="rect">
            <a:avLst/>
          </a:prstGeom>
        </p:spPr>
        <p:txBody>
          <a:bodyPr>
            <a:noAutofit/>
          </a:bodyPr>
          <a:lstStyle>
            <a:lvl1pPr>
              <a:spcBef>
                <a:spcPts val="3900"/>
              </a:spcBef>
              <a:defRPr sz="2383">
                <a:solidFill>
                  <a:schemeClr val="tx1"/>
                </a:solidFill>
              </a:defRPr>
            </a:lvl1pPr>
            <a:lvl2pPr marL="495286" indent="-495286">
              <a:defRPr sz="3250">
                <a:solidFill>
                  <a:schemeClr val="bg2"/>
                </a:solidFill>
              </a:defRPr>
            </a:lvl2pPr>
            <a:lvl3pPr>
              <a:defRPr sz="3250">
                <a:solidFill>
                  <a:schemeClr val="bg2"/>
                </a:solidFill>
              </a:defRPr>
            </a:lvl3pPr>
            <a:lvl4pPr>
              <a:defRPr sz="3250">
                <a:solidFill>
                  <a:schemeClr val="bg2"/>
                </a:solidFill>
              </a:defRPr>
            </a:lvl4pPr>
            <a:lvl5pPr>
              <a:defRPr sz="3250">
                <a:solidFill>
                  <a:schemeClr val="bg2"/>
                </a:solidFill>
              </a:defRPr>
            </a:lvl5pPr>
          </a:lstStyle>
          <a:p>
            <a:pPr lvl="0"/>
            <a:r>
              <a:rPr lang="nn-NO" noProof="0" dirty="0" err="1" smtClean="0"/>
              <a:t>Click</a:t>
            </a:r>
            <a:r>
              <a:rPr lang="nn-NO" noProof="0" dirty="0" smtClean="0"/>
              <a:t> to </a:t>
            </a:r>
            <a:r>
              <a:rPr lang="nn-NO" noProof="0" dirty="0" err="1" smtClean="0"/>
              <a:t>edit</a:t>
            </a:r>
            <a:r>
              <a:rPr lang="nn-NO" noProof="0" dirty="0" smtClean="0"/>
              <a:t> Master </a:t>
            </a:r>
            <a:r>
              <a:rPr lang="nn-NO" noProof="0" dirty="0" err="1" smtClean="0"/>
              <a:t>text</a:t>
            </a:r>
            <a:r>
              <a:rPr lang="nn-NO" noProof="0" dirty="0" smtClean="0"/>
              <a:t> </a:t>
            </a:r>
            <a:r>
              <a:rPr lang="nn-NO" noProof="0" dirty="0" err="1" smtClean="0"/>
              <a:t>styles</a:t>
            </a:r>
            <a:endParaRPr lang="nn-NO" noProof="0" dirty="0" smtClean="0"/>
          </a:p>
        </p:txBody>
      </p:sp>
      <p:sp>
        <p:nvSpPr>
          <p:cNvPr id="2" name="Footer Placeholder 1"/>
          <p:cNvSpPr>
            <a:spLocks noGrp="1"/>
          </p:cNvSpPr>
          <p:nvPr>
            <p:ph type="ftr" sz="quarter" idx="11"/>
          </p:nvPr>
        </p:nvSpPr>
        <p:spPr/>
        <p:txBody>
          <a:bodyPr/>
          <a:lstStyle/>
          <a:p>
            <a:endParaRPr lang="nn-NO" dirty="0"/>
          </a:p>
        </p:txBody>
      </p:sp>
    </p:spTree>
    <p:extLst>
      <p:ext uri="{BB962C8B-B14F-4D97-AF65-F5344CB8AC3E}">
        <p14:creationId xmlns:p14="http://schemas.microsoft.com/office/powerpoint/2010/main" val="2510221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Letter Layou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7803868" y="423814"/>
            <a:ext cx="2453976" cy="1132915"/>
          </a:xfrm>
        </p:spPr>
        <p:txBody>
          <a:bodyPr/>
          <a:lstStyle>
            <a:lvl1pPr>
              <a:spcBef>
                <a:spcPts val="200"/>
              </a:spcBef>
              <a:defRPr sz="1000">
                <a:solidFill>
                  <a:schemeClr val="tx1"/>
                </a:solidFill>
              </a:defRPr>
            </a:lvl1pPr>
            <a:lvl2pPr>
              <a:defRPr sz="105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nn-NO" dirty="0" err="1" smtClean="0"/>
              <a:t>Click</a:t>
            </a:r>
            <a:r>
              <a:rPr lang="nn-NO" dirty="0" smtClean="0"/>
              <a:t> to </a:t>
            </a:r>
            <a:r>
              <a:rPr lang="nn-NO" dirty="0" err="1" smtClean="0"/>
              <a:t>edit</a:t>
            </a:r>
            <a:r>
              <a:rPr lang="nn-NO" dirty="0" smtClean="0"/>
              <a:t> Master </a:t>
            </a:r>
            <a:r>
              <a:rPr lang="nn-NO" dirty="0" err="1" smtClean="0"/>
              <a:t>text</a:t>
            </a:r>
            <a:r>
              <a:rPr lang="nn-NO" dirty="0" smtClean="0"/>
              <a:t> </a:t>
            </a:r>
            <a:r>
              <a:rPr lang="nn-NO" dirty="0" err="1" smtClean="0"/>
              <a:t>styles</a:t>
            </a:r>
            <a:endParaRPr lang="nn-NO" dirty="0" smtClean="0"/>
          </a:p>
        </p:txBody>
      </p:sp>
      <p:sp>
        <p:nvSpPr>
          <p:cNvPr id="7" name="Text Placeholder 6"/>
          <p:cNvSpPr>
            <a:spLocks noGrp="1"/>
          </p:cNvSpPr>
          <p:nvPr>
            <p:ph type="body" sz="quarter" idx="11"/>
          </p:nvPr>
        </p:nvSpPr>
        <p:spPr>
          <a:xfrm>
            <a:off x="448297" y="1846879"/>
            <a:ext cx="2422452" cy="5133298"/>
          </a:xfrm>
        </p:spPr>
        <p:txBody>
          <a:bodyPr>
            <a:noAutofit/>
          </a:bodyPr>
          <a:lstStyle>
            <a:lvl1pPr>
              <a:spcBef>
                <a:spcPts val="0"/>
              </a:spcBef>
              <a:spcAft>
                <a:spcPts val="600"/>
              </a:spcAft>
              <a:defRPr sz="1000"/>
            </a:lvl1pPr>
            <a:lvl2pPr>
              <a:spcBef>
                <a:spcPts val="300"/>
              </a:spcBef>
              <a:defRPr/>
            </a:lvl2pPr>
            <a:lvl3pPr>
              <a:spcBef>
                <a:spcPts val="300"/>
              </a:spcBef>
              <a:defRPr/>
            </a:lvl3pPr>
            <a:lvl4pPr>
              <a:spcBef>
                <a:spcPts val="300"/>
              </a:spcBef>
              <a:defRPr/>
            </a:lvl4pPr>
            <a:lvl5pPr>
              <a:spcBef>
                <a:spcPts val="300"/>
              </a:spcBef>
              <a:defRPr/>
            </a:lvl5pPr>
          </a:lstStyle>
          <a:p>
            <a:pPr lvl="0"/>
            <a:r>
              <a:rPr lang="nn-NO" dirty="0" err="1" smtClean="0"/>
              <a:t>Click</a:t>
            </a:r>
            <a:r>
              <a:rPr lang="nn-NO" dirty="0" smtClean="0"/>
              <a:t> to </a:t>
            </a:r>
            <a:r>
              <a:rPr lang="nn-NO" dirty="0" err="1" smtClean="0"/>
              <a:t>edit</a:t>
            </a:r>
            <a:r>
              <a:rPr lang="nn-NO" dirty="0" smtClean="0"/>
              <a:t> Master </a:t>
            </a:r>
            <a:r>
              <a:rPr lang="nn-NO" dirty="0" err="1" smtClean="0"/>
              <a:t>text</a:t>
            </a:r>
            <a:r>
              <a:rPr lang="nn-NO" dirty="0" smtClean="0"/>
              <a:t> </a:t>
            </a:r>
            <a:r>
              <a:rPr lang="nn-NO" dirty="0" err="1" smtClean="0"/>
              <a:t>styles</a:t>
            </a:r>
            <a:endParaRPr lang="nn-NO" dirty="0" smtClean="0"/>
          </a:p>
        </p:txBody>
      </p:sp>
      <p:sp>
        <p:nvSpPr>
          <p:cNvPr id="9" name="Text Placeholder 8"/>
          <p:cNvSpPr>
            <a:spLocks noGrp="1"/>
          </p:cNvSpPr>
          <p:nvPr>
            <p:ph type="body" sz="quarter" idx="12"/>
          </p:nvPr>
        </p:nvSpPr>
        <p:spPr>
          <a:xfrm>
            <a:off x="3347295" y="1846873"/>
            <a:ext cx="6910551" cy="5134281"/>
          </a:xfrm>
        </p:spPr>
        <p:txBody>
          <a:bodyPr>
            <a:noAutofit/>
          </a:bodyPr>
          <a:lstStyle>
            <a:lvl1pPr>
              <a:spcBef>
                <a:spcPts val="1800"/>
              </a:spcBef>
              <a:defRPr sz="1000"/>
            </a:lvl1pPr>
            <a:lvl2pPr>
              <a:defRPr sz="1000"/>
            </a:lvl2pPr>
            <a:lvl3pPr>
              <a:defRPr sz="1000"/>
            </a:lvl3pPr>
            <a:lvl4pPr>
              <a:defRPr sz="1000"/>
            </a:lvl4pPr>
            <a:lvl5pPr>
              <a:defRPr sz="1000"/>
            </a:lvl5pPr>
            <a:lvl6pPr marL="386088" indent="0">
              <a:buNone/>
              <a:defRPr/>
            </a:lvl6pPr>
          </a:lstStyle>
          <a:p>
            <a:pPr lvl="0"/>
            <a:r>
              <a:rPr lang="nn-NO" dirty="0" err="1" smtClean="0"/>
              <a:t>Click</a:t>
            </a:r>
            <a:r>
              <a:rPr lang="nn-NO" dirty="0" smtClean="0"/>
              <a:t> to </a:t>
            </a:r>
            <a:r>
              <a:rPr lang="nn-NO" dirty="0" err="1" smtClean="0"/>
              <a:t>edit</a:t>
            </a:r>
            <a:r>
              <a:rPr lang="nn-NO" dirty="0" smtClean="0"/>
              <a:t> Master </a:t>
            </a:r>
            <a:r>
              <a:rPr lang="nn-NO" dirty="0" err="1" smtClean="0"/>
              <a:t>text</a:t>
            </a:r>
            <a:r>
              <a:rPr lang="nn-NO" dirty="0" smtClean="0"/>
              <a:t> </a:t>
            </a:r>
            <a:r>
              <a:rPr lang="nn-NO" dirty="0" err="1" smtClean="0"/>
              <a:t>styles</a:t>
            </a:r>
            <a:endParaRPr lang="nn-NO" dirty="0" smtClean="0"/>
          </a:p>
          <a:p>
            <a:pPr lvl="1"/>
            <a:r>
              <a:rPr lang="nn-NO" dirty="0" smtClean="0"/>
              <a:t>Second level</a:t>
            </a:r>
          </a:p>
          <a:p>
            <a:pPr lvl="2"/>
            <a:r>
              <a:rPr lang="nn-NO" dirty="0" smtClean="0"/>
              <a:t>Third level</a:t>
            </a:r>
          </a:p>
          <a:p>
            <a:pPr lvl="3"/>
            <a:r>
              <a:rPr lang="nn-NO" dirty="0" err="1" smtClean="0"/>
              <a:t>Fourth</a:t>
            </a:r>
            <a:r>
              <a:rPr lang="nn-NO" dirty="0" smtClean="0"/>
              <a:t> level</a:t>
            </a:r>
          </a:p>
          <a:p>
            <a:pPr lvl="4"/>
            <a:r>
              <a:rPr lang="nn-NO" dirty="0" smtClean="0"/>
              <a:t>Fifth level</a:t>
            </a:r>
          </a:p>
        </p:txBody>
      </p:sp>
      <p:sp>
        <p:nvSpPr>
          <p:cNvPr id="2" name="Footer Placeholder 1" hidden="1"/>
          <p:cNvSpPr>
            <a:spLocks noGrp="1"/>
          </p:cNvSpPr>
          <p:nvPr>
            <p:ph type="ftr" sz="quarter" idx="13"/>
          </p:nvPr>
        </p:nvSpPr>
        <p:spPr/>
        <p:txBody>
          <a:bodyPr/>
          <a:lstStyle>
            <a:lvl1pPr>
              <a:defRPr>
                <a:solidFill>
                  <a:schemeClr val="bg1"/>
                </a:solidFill>
              </a:defRPr>
            </a:lvl1pPr>
          </a:lstStyle>
          <a:p>
            <a:endParaRPr lang="nn-NO" dirty="0"/>
          </a:p>
        </p:txBody>
      </p:sp>
      <p:sp>
        <p:nvSpPr>
          <p:cNvPr id="17" name="SD_ART_Logo"/>
          <p:cNvSpPr/>
          <p:nvPr userDrawn="1"/>
        </p:nvSpPr>
        <p:spPr>
          <a:xfrm>
            <a:off x="440742" y="412750"/>
            <a:ext cx="2138400" cy="93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n-NO" dirty="0" smtClean="0"/>
          </a:p>
        </p:txBody>
      </p:sp>
      <p:pic>
        <p:nvPicPr>
          <p:cNvPr id="18" name="SD_ART_Logo_bmkArt"/>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0742" y="412750"/>
            <a:ext cx="2139379" cy="937745"/>
          </a:xfrm>
          <a:prstGeom prst="rect">
            <a:avLst/>
          </a:prstGeom>
        </p:spPr>
      </p:pic>
      <p:sp>
        <p:nvSpPr>
          <p:cNvPr id="8" name="SD_VAR_Footer"/>
          <p:cNvSpPr>
            <a:spLocks noChangeArrowheads="1"/>
          </p:cNvSpPr>
          <p:nvPr userDrawn="1">
            <p:custDataLst>
              <p:tags r:id="rId1"/>
            </p:custDataLst>
          </p:nvPr>
        </p:nvSpPr>
        <p:spPr bwMode="auto">
          <a:xfrm>
            <a:off x="8849452" y="7138987"/>
            <a:ext cx="886461" cy="107722"/>
          </a:xfrm>
          <a:prstGeom prst="rect">
            <a:avLst/>
          </a:prstGeom>
          <a:noFill/>
          <a:ln w="25400" algn="ctr">
            <a:noFill/>
            <a:miter lim="800000"/>
            <a:headEnd/>
            <a:tailEnd/>
          </a:ln>
        </p:spPr>
        <p:txBody>
          <a:bodyPr wrap="none" lIns="0" tIns="0" rIns="0" bIns="0" anchor="ctr">
            <a:spAutoFit/>
          </a:bodyPr>
          <a:lstStyle/>
          <a:p>
            <a:pPr algn="r" defTabSz="957998">
              <a:lnSpc>
                <a:spcPct val="100000"/>
              </a:lnSpc>
              <a:defRPr/>
            </a:pPr>
            <a:r>
              <a:rPr lang="nn-NO" sz="700" smtClean="0">
                <a:solidFill>
                  <a:schemeClr val="tx1"/>
                </a:solidFill>
              </a:rPr>
              <a:t>© 2016 Deloitte AS</a:t>
            </a:r>
            <a:endParaRPr lang="nn-NO" sz="700" dirty="0" smtClean="0">
              <a:solidFill>
                <a:schemeClr val="tx1"/>
              </a:solidFill>
            </a:endParaRPr>
          </a:p>
        </p:txBody>
      </p:sp>
      <p:sp>
        <p:nvSpPr>
          <p:cNvPr id="10" name="SD_USR_Identity" hidden="1"/>
          <p:cNvSpPr>
            <a:spLocks noChangeArrowheads="1"/>
          </p:cNvSpPr>
          <p:nvPr userDrawn="1"/>
        </p:nvSpPr>
        <p:spPr bwMode="auto">
          <a:xfrm>
            <a:off x="442548" y="7138987"/>
            <a:ext cx="501740" cy="107722"/>
          </a:xfrm>
          <a:prstGeom prst="rect">
            <a:avLst/>
          </a:prstGeom>
          <a:noFill/>
          <a:ln w="25400" algn="ctr">
            <a:noFill/>
            <a:miter lim="800000"/>
            <a:headEnd/>
            <a:tailEnd/>
          </a:ln>
        </p:spPr>
        <p:txBody>
          <a:bodyPr wrap="none" lIns="0" tIns="0" rIns="0" bIns="0" anchor="ctr">
            <a:spAutoFit/>
          </a:bodyPr>
          <a:lstStyle/>
          <a:p>
            <a:pPr algn="l" defTabSz="957998">
              <a:lnSpc>
                <a:spcPct val="100000"/>
              </a:lnSpc>
              <a:defRPr/>
            </a:pPr>
            <a:r>
              <a:rPr lang="nn-NO" sz="700" dirty="0" err="1" smtClean="0">
                <a:solidFill>
                  <a:schemeClr val="tx1"/>
                </a:solidFill>
              </a:rPr>
              <a:t>Deloitte</a:t>
            </a:r>
            <a:r>
              <a:rPr lang="nn-NO" sz="700" dirty="0" smtClean="0">
                <a:solidFill>
                  <a:schemeClr val="tx1"/>
                </a:solidFill>
              </a:rPr>
              <a:t> AS</a:t>
            </a:r>
          </a:p>
        </p:txBody>
      </p:sp>
    </p:spTree>
    <p:extLst>
      <p:ext uri="{BB962C8B-B14F-4D97-AF65-F5344CB8AC3E}">
        <p14:creationId xmlns:p14="http://schemas.microsoft.com/office/powerpoint/2010/main" val="228412012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32000" y="1835675"/>
            <a:ext cx="8156375" cy="5199027"/>
          </a:xfrm>
          <a:prstGeom prst="rect">
            <a:avLst/>
          </a:prstGeom>
        </p:spPr>
        <p:txBody>
          <a:bodyPr/>
          <a:lstStyle>
            <a:lvl1pPr>
              <a:tabLst>
                <a:tab pos="7289979" algn="r"/>
              </a:tabLst>
              <a:defRPr/>
            </a:lvl1pPr>
            <a:lvl2pPr>
              <a:tabLst>
                <a:tab pos="7289979" algn="r"/>
              </a:tabLst>
              <a:defRPr/>
            </a:lvl2pPr>
            <a:lvl3pPr>
              <a:tabLst>
                <a:tab pos="7289979" algn="r"/>
              </a:tabLst>
              <a:defRPr/>
            </a:lvl3pPr>
            <a:lvl4pPr>
              <a:tabLst>
                <a:tab pos="7289979" algn="r"/>
              </a:tabLst>
              <a:defRPr/>
            </a:lvl4pPr>
            <a:lvl5pPr>
              <a:tabLst>
                <a:tab pos="5448137" algn="r"/>
              </a:tabLst>
              <a:defRPr baseline="0"/>
            </a:lvl5pPr>
            <a:lvl6pPr marL="386088" indent="0">
              <a:buNone/>
              <a:tabLst>
                <a:tab pos="7289979" algn="r"/>
              </a:tabLst>
              <a:defRPr/>
            </a:lvl6pPr>
            <a:lvl7pPr>
              <a:tabLst>
                <a:tab pos="7289979" algn="r"/>
              </a:tabLst>
              <a:defRPr/>
            </a:lvl7pPr>
            <a:lvl8pPr>
              <a:tabLst>
                <a:tab pos="7289979" algn="r"/>
              </a:tabLst>
              <a:defRPr/>
            </a:lvl8pPr>
            <a:lvl9pPr>
              <a:tabLst>
                <a:tab pos="7289979" algn="r"/>
              </a:tabLst>
              <a:defRPr/>
            </a:lvl9pPr>
          </a:lstStyle>
          <a:p>
            <a:pPr lvl="0"/>
            <a:r>
              <a:rPr lang="nn-NO" dirty="0" err="1" smtClean="0"/>
              <a:t>Click</a:t>
            </a:r>
            <a:r>
              <a:rPr lang="nn-NO" dirty="0" smtClean="0"/>
              <a:t> to </a:t>
            </a:r>
            <a:r>
              <a:rPr lang="nn-NO" dirty="0" err="1" smtClean="0"/>
              <a:t>edit</a:t>
            </a:r>
            <a:r>
              <a:rPr lang="nn-NO" dirty="0" smtClean="0"/>
              <a:t> Master </a:t>
            </a:r>
            <a:r>
              <a:rPr lang="nn-NO" dirty="0" err="1" smtClean="0"/>
              <a:t>text</a:t>
            </a:r>
            <a:r>
              <a:rPr lang="nn-NO" dirty="0" smtClean="0"/>
              <a:t> </a:t>
            </a:r>
            <a:r>
              <a:rPr lang="nn-NO" dirty="0" err="1" smtClean="0"/>
              <a:t>styles</a:t>
            </a:r>
            <a:endParaRPr lang="nn-NO" dirty="0" smtClean="0"/>
          </a:p>
          <a:p>
            <a:pPr lvl="1"/>
            <a:r>
              <a:rPr lang="nn-NO" dirty="0" smtClean="0"/>
              <a:t>Second level</a:t>
            </a:r>
          </a:p>
          <a:p>
            <a:pPr lvl="2"/>
            <a:r>
              <a:rPr lang="nn-NO" dirty="0" smtClean="0"/>
              <a:t>Third level</a:t>
            </a:r>
          </a:p>
          <a:p>
            <a:pPr lvl="3"/>
            <a:r>
              <a:rPr lang="nn-NO" dirty="0" err="1" smtClean="0"/>
              <a:t>Fourth</a:t>
            </a:r>
            <a:r>
              <a:rPr lang="nn-NO" dirty="0" smtClean="0"/>
              <a:t> level</a:t>
            </a:r>
          </a:p>
          <a:p>
            <a:pPr lvl="4"/>
            <a:r>
              <a:rPr lang="nn-NO" dirty="0" smtClean="0"/>
              <a:t>Fifth level</a:t>
            </a:r>
          </a:p>
        </p:txBody>
      </p:sp>
      <p:sp>
        <p:nvSpPr>
          <p:cNvPr id="7" name="Title Placeholder 1"/>
          <p:cNvSpPr>
            <a:spLocks noGrp="1"/>
          </p:cNvSpPr>
          <p:nvPr>
            <p:ph type="title" hasCustomPrompt="1"/>
          </p:nvPr>
        </p:nvSpPr>
        <p:spPr>
          <a:xfrm>
            <a:off x="432000" y="349990"/>
            <a:ext cx="9824838" cy="769968"/>
          </a:xfrm>
          <a:prstGeom prst="rect">
            <a:avLst/>
          </a:prstGeom>
        </p:spPr>
        <p:txBody>
          <a:bodyPr vert="horz" lIns="0" tIns="0" rIns="0" bIns="0" rtlCol="0" anchor="t" anchorCtr="0">
            <a:noAutofit/>
          </a:bodyPr>
          <a:lstStyle>
            <a:lvl1pPr>
              <a:defRPr/>
            </a:lvl1pPr>
          </a:lstStyle>
          <a:p>
            <a:r>
              <a:rPr lang="nn-NO" dirty="0" err="1" smtClean="0"/>
              <a:t>Click</a:t>
            </a:r>
            <a:r>
              <a:rPr lang="nn-NO" dirty="0" smtClean="0"/>
              <a:t> to </a:t>
            </a:r>
            <a:r>
              <a:rPr lang="nn-NO" dirty="0" err="1" smtClean="0"/>
              <a:t>add</a:t>
            </a:r>
            <a:r>
              <a:rPr lang="nn-NO" dirty="0" smtClean="0"/>
              <a:t> title</a:t>
            </a:r>
            <a:endParaRPr lang="nn-NO" dirty="0"/>
          </a:p>
        </p:txBody>
      </p:sp>
      <p:sp>
        <p:nvSpPr>
          <p:cNvPr id="2" name="Footer Placeholder 1"/>
          <p:cNvSpPr>
            <a:spLocks noGrp="1"/>
          </p:cNvSpPr>
          <p:nvPr>
            <p:ph type="ftr" sz="quarter" idx="11"/>
          </p:nvPr>
        </p:nvSpPr>
        <p:spPr/>
        <p:txBody>
          <a:bodyPr/>
          <a:lstStyle/>
          <a:p>
            <a:endParaRPr lang="nn-NO" dirty="0"/>
          </a:p>
        </p:txBody>
      </p:sp>
    </p:spTree>
    <p:extLst>
      <p:ext uri="{BB962C8B-B14F-4D97-AF65-F5344CB8AC3E}">
        <p14:creationId xmlns:p14="http://schemas.microsoft.com/office/powerpoint/2010/main" val="23651087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s with imag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433388" y="349250"/>
            <a:ext cx="9823450" cy="769967"/>
          </a:xfrm>
          <a:prstGeom prst="rect">
            <a:avLst/>
          </a:prstGeom>
        </p:spPr>
        <p:txBody>
          <a:bodyPr vert="horz" lIns="0" tIns="0" rIns="0" bIns="0" rtlCol="0" anchor="t" anchorCtr="0">
            <a:noAutofit/>
          </a:bodyPr>
          <a:lstStyle>
            <a:lvl1pPr>
              <a:defRPr/>
            </a:lvl1pPr>
          </a:lstStyle>
          <a:p>
            <a:r>
              <a:rPr lang="nn-NO" noProof="0" dirty="0" err="1" smtClean="0"/>
              <a:t>Click</a:t>
            </a:r>
            <a:r>
              <a:rPr lang="nn-NO" noProof="0" dirty="0" smtClean="0"/>
              <a:t> to </a:t>
            </a:r>
            <a:r>
              <a:rPr lang="nn-NO" noProof="0" dirty="0" err="1" smtClean="0"/>
              <a:t>add</a:t>
            </a:r>
            <a:r>
              <a:rPr lang="nn-NO" noProof="0" dirty="0" smtClean="0"/>
              <a:t> title</a:t>
            </a:r>
            <a:endParaRPr lang="nn-NO" noProof="0" dirty="0"/>
          </a:p>
        </p:txBody>
      </p:sp>
      <p:sp>
        <p:nvSpPr>
          <p:cNvPr id="5" name="Picture Placeholder 9"/>
          <p:cNvSpPr>
            <a:spLocks noGrp="1"/>
          </p:cNvSpPr>
          <p:nvPr>
            <p:ph type="pic" sz="quarter" idx="15"/>
          </p:nvPr>
        </p:nvSpPr>
        <p:spPr>
          <a:xfrm>
            <a:off x="4810781" y="1875924"/>
            <a:ext cx="5446057" cy="5158778"/>
          </a:xfrm>
        </p:spPr>
        <p:txBody>
          <a:bodyPr/>
          <a:lstStyle/>
          <a:p>
            <a:r>
              <a:rPr lang="nn-NO" noProof="0" dirty="0" err="1" smtClean="0"/>
              <a:t>Click</a:t>
            </a:r>
            <a:r>
              <a:rPr lang="nn-NO" noProof="0" dirty="0" smtClean="0"/>
              <a:t> </a:t>
            </a:r>
            <a:r>
              <a:rPr lang="nn-NO" noProof="0" dirty="0" err="1" smtClean="0"/>
              <a:t>icon</a:t>
            </a:r>
            <a:r>
              <a:rPr lang="nn-NO" noProof="0" dirty="0" smtClean="0"/>
              <a:t> to </a:t>
            </a:r>
            <a:r>
              <a:rPr lang="nn-NO" noProof="0" dirty="0" err="1" smtClean="0"/>
              <a:t>add</a:t>
            </a:r>
            <a:r>
              <a:rPr lang="nn-NO" noProof="0" dirty="0" smtClean="0"/>
              <a:t> </a:t>
            </a:r>
            <a:r>
              <a:rPr lang="nn-NO" noProof="0" dirty="0" err="1" smtClean="0"/>
              <a:t>picture</a:t>
            </a:r>
            <a:endParaRPr lang="nn-NO" noProof="0" dirty="0"/>
          </a:p>
        </p:txBody>
      </p:sp>
      <p:sp>
        <p:nvSpPr>
          <p:cNvPr id="6" name="Content Placeholder 3"/>
          <p:cNvSpPr>
            <a:spLocks noGrp="1"/>
          </p:cNvSpPr>
          <p:nvPr>
            <p:ph sz="quarter" idx="10"/>
          </p:nvPr>
        </p:nvSpPr>
        <p:spPr>
          <a:xfrm>
            <a:off x="433388" y="1835675"/>
            <a:ext cx="3914619" cy="5199027"/>
          </a:xfrm>
          <a:prstGeom prst="rect">
            <a:avLst/>
          </a:prstGeom>
        </p:spPr>
        <p:txBody>
          <a:bodyPr/>
          <a:lstStyle>
            <a:lvl1pPr>
              <a:tabLst>
                <a:tab pos="5448137" algn="r"/>
              </a:tabLst>
              <a:defRPr/>
            </a:lvl1pPr>
            <a:lvl2pPr>
              <a:tabLst>
                <a:tab pos="5448137" algn="r"/>
              </a:tabLst>
              <a:defRPr/>
            </a:lvl2pPr>
            <a:lvl3pPr>
              <a:tabLst>
                <a:tab pos="5448137" algn="r"/>
              </a:tabLst>
              <a:defRPr/>
            </a:lvl3pPr>
            <a:lvl4pPr>
              <a:tabLst>
                <a:tab pos="5448137" algn="r"/>
              </a:tabLst>
              <a:defRPr/>
            </a:lvl4pPr>
            <a:lvl5pPr>
              <a:tabLst>
                <a:tab pos="5448137" algn="r"/>
              </a:tabLst>
              <a:defRPr baseline="0"/>
            </a:lvl5pPr>
          </a:lstStyle>
          <a:p>
            <a:pPr lvl="0"/>
            <a:r>
              <a:rPr lang="nn-NO" noProof="0" dirty="0" err="1" smtClean="0"/>
              <a:t>Click</a:t>
            </a:r>
            <a:r>
              <a:rPr lang="nn-NO" noProof="0" dirty="0" smtClean="0"/>
              <a:t> to </a:t>
            </a:r>
            <a:r>
              <a:rPr lang="nn-NO" noProof="0" dirty="0" err="1" smtClean="0"/>
              <a:t>edit</a:t>
            </a:r>
            <a:r>
              <a:rPr lang="nn-NO" noProof="0" dirty="0" smtClean="0"/>
              <a:t> Master </a:t>
            </a:r>
            <a:r>
              <a:rPr lang="nn-NO" noProof="0" dirty="0" err="1" smtClean="0"/>
              <a:t>text</a:t>
            </a:r>
            <a:r>
              <a:rPr lang="nn-NO" noProof="0" dirty="0" smtClean="0"/>
              <a:t> </a:t>
            </a:r>
            <a:r>
              <a:rPr lang="nn-NO" noProof="0" dirty="0" err="1" smtClean="0"/>
              <a:t>styles</a:t>
            </a:r>
            <a:endParaRPr lang="nn-NO" noProof="0" dirty="0" smtClean="0"/>
          </a:p>
          <a:p>
            <a:pPr lvl="1"/>
            <a:r>
              <a:rPr lang="nn-NO" noProof="0" dirty="0" smtClean="0"/>
              <a:t>Second level</a:t>
            </a:r>
          </a:p>
          <a:p>
            <a:pPr lvl="2"/>
            <a:r>
              <a:rPr lang="nn-NO" noProof="0" dirty="0" smtClean="0"/>
              <a:t>Third level</a:t>
            </a:r>
          </a:p>
          <a:p>
            <a:pPr lvl="3"/>
            <a:r>
              <a:rPr lang="nn-NO" noProof="0" dirty="0" err="1" smtClean="0"/>
              <a:t>Fourth</a:t>
            </a:r>
            <a:r>
              <a:rPr lang="nn-NO" noProof="0" dirty="0" smtClean="0"/>
              <a:t> level</a:t>
            </a:r>
          </a:p>
          <a:p>
            <a:pPr lvl="4"/>
            <a:r>
              <a:rPr lang="nn-NO" noProof="0" dirty="0" smtClean="0"/>
              <a:t>Fifth level</a:t>
            </a:r>
            <a:endParaRPr lang="nn-NO" noProof="0" dirty="0"/>
          </a:p>
        </p:txBody>
      </p:sp>
      <p:sp>
        <p:nvSpPr>
          <p:cNvPr id="2" name="Footer Placeholder 1"/>
          <p:cNvSpPr>
            <a:spLocks noGrp="1"/>
          </p:cNvSpPr>
          <p:nvPr>
            <p:ph type="ftr" sz="quarter" idx="16"/>
          </p:nvPr>
        </p:nvSpPr>
        <p:spPr/>
        <p:txBody>
          <a:bodyPr/>
          <a:lstStyle/>
          <a:p>
            <a:endParaRPr lang="nn-NO" dirty="0"/>
          </a:p>
        </p:txBody>
      </p:sp>
    </p:spTree>
    <p:extLst>
      <p:ext uri="{BB962C8B-B14F-4D97-AF65-F5344CB8AC3E}">
        <p14:creationId xmlns:p14="http://schemas.microsoft.com/office/powerpoint/2010/main" val="46397904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mp; 1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433388" y="349986"/>
            <a:ext cx="9823450" cy="769967"/>
          </a:xfrm>
        </p:spPr>
        <p:txBody>
          <a:bodyPr/>
          <a:lstStyle/>
          <a:p>
            <a:r>
              <a:rPr lang="nn-NO" dirty="0" err="1" smtClean="0"/>
              <a:t>Click</a:t>
            </a:r>
            <a:r>
              <a:rPr lang="nn-NO" dirty="0" smtClean="0"/>
              <a:t> to </a:t>
            </a:r>
            <a:r>
              <a:rPr lang="nn-NO" dirty="0" err="1" smtClean="0"/>
              <a:t>edit</a:t>
            </a:r>
            <a:r>
              <a:rPr lang="nn-NO" dirty="0" smtClean="0"/>
              <a:t> Master title style</a:t>
            </a:r>
            <a:endParaRPr lang="nn-NO" dirty="0"/>
          </a:p>
        </p:txBody>
      </p:sp>
      <p:sp>
        <p:nvSpPr>
          <p:cNvPr id="14" name="Text Placeholder 18"/>
          <p:cNvSpPr>
            <a:spLocks noGrp="1"/>
          </p:cNvSpPr>
          <p:nvPr>
            <p:ph idx="1"/>
          </p:nvPr>
        </p:nvSpPr>
        <p:spPr>
          <a:xfrm>
            <a:off x="433388" y="1835675"/>
            <a:ext cx="9823450" cy="5199027"/>
          </a:xfrm>
          <a:prstGeom prst="rect">
            <a:avLst/>
          </a:prstGeom>
        </p:spPr>
        <p:txBody>
          <a:bodyPr vert="horz" lIns="0" tIns="0" rIns="0" bIns="0" rtlCol="0">
            <a:noAutofit/>
          </a:bodyPr>
          <a:lstStyle/>
          <a:p>
            <a:pPr lvl="0"/>
            <a:r>
              <a:rPr lang="nn-NO" dirty="0" err="1" smtClean="0"/>
              <a:t>Click</a:t>
            </a:r>
            <a:r>
              <a:rPr lang="nn-NO" dirty="0" smtClean="0"/>
              <a:t> to </a:t>
            </a:r>
            <a:r>
              <a:rPr lang="nn-NO" dirty="0" err="1" smtClean="0"/>
              <a:t>edit</a:t>
            </a:r>
            <a:r>
              <a:rPr lang="nn-NO" dirty="0" smtClean="0"/>
              <a:t> Master </a:t>
            </a:r>
            <a:r>
              <a:rPr lang="nn-NO" dirty="0" err="1" smtClean="0"/>
              <a:t>text</a:t>
            </a:r>
            <a:r>
              <a:rPr lang="nn-NO" dirty="0" smtClean="0"/>
              <a:t> </a:t>
            </a:r>
            <a:r>
              <a:rPr lang="nn-NO" dirty="0" err="1" smtClean="0"/>
              <a:t>styles</a:t>
            </a:r>
            <a:endParaRPr lang="nn-NO" dirty="0" smtClean="0"/>
          </a:p>
          <a:p>
            <a:pPr lvl="1"/>
            <a:r>
              <a:rPr lang="nn-NO" dirty="0" smtClean="0"/>
              <a:t>Second level</a:t>
            </a:r>
          </a:p>
          <a:p>
            <a:pPr lvl="2"/>
            <a:r>
              <a:rPr lang="nn-NO" dirty="0" smtClean="0"/>
              <a:t>Third level</a:t>
            </a:r>
          </a:p>
          <a:p>
            <a:pPr lvl="3"/>
            <a:r>
              <a:rPr lang="nn-NO" dirty="0" err="1" smtClean="0"/>
              <a:t>Fourth</a:t>
            </a:r>
            <a:r>
              <a:rPr lang="nn-NO" dirty="0" smtClean="0"/>
              <a:t> level</a:t>
            </a:r>
          </a:p>
          <a:p>
            <a:pPr lvl="4"/>
            <a:r>
              <a:rPr lang="nn-NO" dirty="0" smtClean="0"/>
              <a:t>Fifth level</a:t>
            </a:r>
            <a:endParaRPr lang="nn-NO" dirty="0"/>
          </a:p>
        </p:txBody>
      </p:sp>
      <p:sp>
        <p:nvSpPr>
          <p:cNvPr id="3" name="Footer Placeholder 2"/>
          <p:cNvSpPr>
            <a:spLocks noGrp="1"/>
          </p:cNvSpPr>
          <p:nvPr>
            <p:ph type="ftr" sz="quarter" idx="10"/>
          </p:nvPr>
        </p:nvSpPr>
        <p:spPr/>
        <p:txBody>
          <a:bodyPr/>
          <a:lstStyle/>
          <a:p>
            <a:endParaRPr lang="nn-NO" dirty="0"/>
          </a:p>
        </p:txBody>
      </p:sp>
    </p:spTree>
    <p:extLst>
      <p:ext uri="{BB962C8B-B14F-4D97-AF65-F5344CB8AC3E}">
        <p14:creationId xmlns:p14="http://schemas.microsoft.com/office/powerpoint/2010/main" val="388109111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433388" y="718270"/>
            <a:ext cx="9823450" cy="834730"/>
          </a:xfrm>
          <a:prstGeom prst="rect">
            <a:avLst/>
          </a:prstGeom>
        </p:spPr>
        <p:txBody>
          <a:bodyPr lIns="0" tIns="0" rIns="0" bIns="0">
            <a:noAutofit/>
          </a:bodyPr>
          <a:lstStyle>
            <a:lvl1pPr marL="0" indent="0">
              <a:buNone/>
              <a:defRPr sz="2000" b="0">
                <a:solidFill>
                  <a:srgbClr val="575757"/>
                </a:solidFill>
              </a:defRPr>
            </a:lvl1pPr>
          </a:lstStyle>
          <a:p>
            <a:pPr lvl="0"/>
            <a:r>
              <a:rPr lang="nn-NO" dirty="0" err="1" smtClean="0"/>
              <a:t>Click</a:t>
            </a:r>
            <a:r>
              <a:rPr lang="nn-NO" dirty="0" smtClean="0"/>
              <a:t> to </a:t>
            </a:r>
            <a:r>
              <a:rPr lang="nn-NO" dirty="0" err="1" smtClean="0"/>
              <a:t>add</a:t>
            </a:r>
            <a:r>
              <a:rPr lang="nn-NO" dirty="0" smtClean="0"/>
              <a:t> </a:t>
            </a:r>
            <a:r>
              <a:rPr lang="nn-NO" dirty="0" err="1" smtClean="0"/>
              <a:t>subtitle</a:t>
            </a:r>
            <a:endParaRPr lang="nn-NO" dirty="0"/>
          </a:p>
        </p:txBody>
      </p:sp>
      <p:sp>
        <p:nvSpPr>
          <p:cNvPr id="14" name="Title Placeholder 1"/>
          <p:cNvSpPr>
            <a:spLocks noGrp="1"/>
          </p:cNvSpPr>
          <p:nvPr>
            <p:ph type="title"/>
          </p:nvPr>
        </p:nvSpPr>
        <p:spPr>
          <a:xfrm>
            <a:off x="433388" y="349989"/>
            <a:ext cx="9823450" cy="368282"/>
          </a:xfrm>
          <a:prstGeom prst="rect">
            <a:avLst/>
          </a:prstGeom>
        </p:spPr>
        <p:txBody>
          <a:bodyPr vert="horz" lIns="0" tIns="0" rIns="0" bIns="0" rtlCol="0" anchor="t" anchorCtr="0">
            <a:noAutofit/>
          </a:bodyPr>
          <a:lstStyle>
            <a:lvl1pPr>
              <a:defRPr/>
            </a:lvl1pPr>
          </a:lstStyle>
          <a:p>
            <a:r>
              <a:rPr lang="nn-NO" noProof="0" dirty="0" err="1" smtClean="0"/>
              <a:t>Click</a:t>
            </a:r>
            <a:r>
              <a:rPr lang="nn-NO" noProof="0" dirty="0" smtClean="0"/>
              <a:t> to </a:t>
            </a:r>
            <a:r>
              <a:rPr lang="nn-NO" noProof="0" dirty="0" err="1" smtClean="0"/>
              <a:t>edit</a:t>
            </a:r>
            <a:r>
              <a:rPr lang="nn-NO" noProof="0" dirty="0" smtClean="0"/>
              <a:t> Master title style</a:t>
            </a:r>
            <a:endParaRPr lang="nn-NO" noProof="0" dirty="0"/>
          </a:p>
        </p:txBody>
      </p:sp>
      <p:sp>
        <p:nvSpPr>
          <p:cNvPr id="8" name="Text Placeholder 18"/>
          <p:cNvSpPr>
            <a:spLocks noGrp="1"/>
          </p:cNvSpPr>
          <p:nvPr>
            <p:ph idx="1"/>
          </p:nvPr>
        </p:nvSpPr>
        <p:spPr>
          <a:xfrm>
            <a:off x="433388" y="1836738"/>
            <a:ext cx="9823450" cy="5195147"/>
          </a:xfrm>
          <a:prstGeom prst="rect">
            <a:avLst/>
          </a:prstGeom>
        </p:spPr>
        <p:txBody>
          <a:bodyPr vert="horz" lIns="0" tIns="0" rIns="0" bIns="0" rtlCol="0">
            <a:noAutofit/>
          </a:bodyPr>
          <a:lstStyle/>
          <a:p>
            <a:pPr lvl="0"/>
            <a:r>
              <a:rPr lang="nn-NO" dirty="0" err="1" smtClean="0"/>
              <a:t>Click</a:t>
            </a:r>
            <a:r>
              <a:rPr lang="nn-NO" dirty="0" smtClean="0"/>
              <a:t> to </a:t>
            </a:r>
            <a:r>
              <a:rPr lang="nn-NO" dirty="0" err="1" smtClean="0"/>
              <a:t>edit</a:t>
            </a:r>
            <a:r>
              <a:rPr lang="nn-NO" dirty="0" smtClean="0"/>
              <a:t> Master </a:t>
            </a:r>
            <a:r>
              <a:rPr lang="nn-NO" dirty="0" err="1" smtClean="0"/>
              <a:t>text</a:t>
            </a:r>
            <a:r>
              <a:rPr lang="nn-NO" dirty="0" smtClean="0"/>
              <a:t> </a:t>
            </a:r>
            <a:r>
              <a:rPr lang="nn-NO" dirty="0" err="1" smtClean="0"/>
              <a:t>styles</a:t>
            </a:r>
            <a:endParaRPr lang="nn-NO" dirty="0" smtClean="0"/>
          </a:p>
          <a:p>
            <a:pPr lvl="1"/>
            <a:r>
              <a:rPr lang="nn-NO" dirty="0" smtClean="0"/>
              <a:t>Second level</a:t>
            </a:r>
          </a:p>
          <a:p>
            <a:pPr lvl="2"/>
            <a:r>
              <a:rPr lang="nn-NO" dirty="0" smtClean="0"/>
              <a:t>Third level</a:t>
            </a:r>
          </a:p>
          <a:p>
            <a:pPr lvl="3"/>
            <a:r>
              <a:rPr lang="nn-NO" dirty="0" err="1" smtClean="0"/>
              <a:t>Fourth</a:t>
            </a:r>
            <a:r>
              <a:rPr lang="nn-NO" dirty="0" smtClean="0"/>
              <a:t> level</a:t>
            </a:r>
          </a:p>
          <a:p>
            <a:pPr lvl="4"/>
            <a:r>
              <a:rPr lang="nn-NO" dirty="0" smtClean="0"/>
              <a:t>Fifth level</a:t>
            </a:r>
            <a:endParaRPr lang="nn-NO" dirty="0"/>
          </a:p>
        </p:txBody>
      </p:sp>
      <p:sp>
        <p:nvSpPr>
          <p:cNvPr id="2" name="Footer Placeholder 1"/>
          <p:cNvSpPr>
            <a:spLocks noGrp="1"/>
          </p:cNvSpPr>
          <p:nvPr>
            <p:ph type="ftr" sz="quarter" idx="14"/>
          </p:nvPr>
        </p:nvSpPr>
        <p:spPr/>
        <p:txBody>
          <a:bodyPr/>
          <a:lstStyle/>
          <a:p>
            <a:endParaRPr lang="nn-NO" dirty="0"/>
          </a:p>
        </p:txBody>
      </p:sp>
    </p:spTree>
    <p:extLst>
      <p:ext uri="{BB962C8B-B14F-4D97-AF65-F5344CB8AC3E}">
        <p14:creationId xmlns:p14="http://schemas.microsoft.com/office/powerpoint/2010/main" val="327264712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oleObject" Target="../embeddings/oleObject1.bin"/><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ags" Target="../tags/tag2.xml"/><Relationship Id="rId40"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vmlDrawing" Target="../drawings/vmlDrawing1.v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587750" y="7138987"/>
            <a:ext cx="3514725" cy="269875"/>
          </a:xfrm>
          <a:prstGeom prst="rect">
            <a:avLst/>
          </a:prstGeom>
        </p:spPr>
        <p:txBody>
          <a:bodyPr vert="horz" lIns="0" tIns="0" rIns="0" bIns="0" rtlCol="0" anchor="t" anchorCtr="0"/>
          <a:lstStyle>
            <a:lvl1pPr algn="ctr">
              <a:defRPr sz="700">
                <a:solidFill>
                  <a:schemeClr val="tx1"/>
                </a:solidFill>
              </a:defRPr>
            </a:lvl1pPr>
          </a:lstStyle>
          <a:p>
            <a:endParaRPr lang="nn-NO" dirty="0"/>
          </a:p>
        </p:txBody>
      </p:sp>
      <p:graphicFrame>
        <p:nvGraphicFramePr>
          <p:cNvPr id="4" name="Object 3" hidden="1"/>
          <p:cNvGraphicFramePr>
            <a:graphicFrameLocks noChangeAspect="1"/>
          </p:cNvGraphicFramePr>
          <p:nvPr>
            <p:custDataLst>
              <p:tags r:id="rId37"/>
            </p:custDataLst>
            <p:extLst>
              <p:ext uri="{D42A27DB-BD31-4B8C-83A1-F6EECF244321}">
                <p14:modId xmlns:p14="http://schemas.microsoft.com/office/powerpoint/2010/main" val="3866177535"/>
              </p:ext>
            </p:extLst>
          </p:nvPr>
        </p:nvGraphicFramePr>
        <p:xfrm>
          <a:off x="1859" y="1757"/>
          <a:ext cx="1856" cy="1750"/>
        </p:xfrm>
        <a:graphic>
          <a:graphicData uri="http://schemas.openxmlformats.org/presentationml/2006/ole">
            <mc:AlternateContent xmlns:mc="http://schemas.openxmlformats.org/markup-compatibility/2006">
              <mc:Choice xmlns:v="urn:schemas-microsoft-com:vml" Requires="v">
                <p:oleObj spid="_x0000_s2372" name="think-cell Slide" r:id="rId39" imgW="270" imgH="270" progId="TCLayout.ActiveDocument.1">
                  <p:embed/>
                </p:oleObj>
              </mc:Choice>
              <mc:Fallback>
                <p:oleObj name="think-cell Slide" r:id="rId39" imgW="270" imgH="270" progId="TCLayout.ActiveDocument.1">
                  <p:embed/>
                  <p:pic>
                    <p:nvPicPr>
                      <p:cNvPr id="0" name=""/>
                      <p:cNvPicPr/>
                      <p:nvPr/>
                    </p:nvPicPr>
                    <p:blipFill>
                      <a:blip r:embed="rId40"/>
                      <a:stretch>
                        <a:fillRect/>
                      </a:stretch>
                    </p:blipFill>
                    <p:spPr>
                      <a:xfrm>
                        <a:off x="1859" y="1757"/>
                        <a:ext cx="1856" cy="1750"/>
                      </a:xfrm>
                      <a:prstGeom prst="rect">
                        <a:avLst/>
                      </a:prstGeom>
                    </p:spPr>
                  </p:pic>
                </p:oleObj>
              </mc:Fallback>
            </mc:AlternateContent>
          </a:graphicData>
        </a:graphic>
      </p:graphicFrame>
      <p:sp>
        <p:nvSpPr>
          <p:cNvPr id="2" name="Title Placeholder 1"/>
          <p:cNvSpPr>
            <a:spLocks noGrp="1"/>
          </p:cNvSpPr>
          <p:nvPr>
            <p:ph type="title"/>
          </p:nvPr>
        </p:nvSpPr>
        <p:spPr bwMode="gray">
          <a:xfrm>
            <a:off x="433388" y="349986"/>
            <a:ext cx="9823450" cy="762967"/>
          </a:xfrm>
          <a:prstGeom prst="rect">
            <a:avLst/>
          </a:prstGeom>
        </p:spPr>
        <p:txBody>
          <a:bodyPr vert="horz" lIns="0" tIns="0" rIns="0" bIns="0" rtlCol="0" anchor="t" anchorCtr="0">
            <a:noAutofit/>
          </a:bodyPr>
          <a:lstStyle/>
          <a:p>
            <a:r>
              <a:rPr lang="nn-NO" noProof="0" dirty="0" err="1" smtClean="0"/>
              <a:t>Click</a:t>
            </a:r>
            <a:r>
              <a:rPr lang="nn-NO" noProof="0" dirty="0" smtClean="0"/>
              <a:t> to </a:t>
            </a:r>
            <a:r>
              <a:rPr lang="nn-NO" noProof="0" dirty="0" err="1" smtClean="0"/>
              <a:t>edit</a:t>
            </a:r>
            <a:r>
              <a:rPr lang="nn-NO" noProof="0" dirty="0" smtClean="0"/>
              <a:t> Master title style</a:t>
            </a:r>
            <a:endParaRPr lang="nn-NO" noProof="0" dirty="0"/>
          </a:p>
        </p:txBody>
      </p:sp>
      <p:sp>
        <p:nvSpPr>
          <p:cNvPr id="19" name="Text Placeholder 18"/>
          <p:cNvSpPr>
            <a:spLocks noGrp="1"/>
          </p:cNvSpPr>
          <p:nvPr>
            <p:ph type="body" idx="1"/>
          </p:nvPr>
        </p:nvSpPr>
        <p:spPr>
          <a:xfrm>
            <a:off x="433388" y="1835673"/>
            <a:ext cx="9823450" cy="5199026"/>
          </a:xfrm>
          <a:prstGeom prst="rect">
            <a:avLst/>
          </a:prstGeom>
        </p:spPr>
        <p:txBody>
          <a:bodyPr vert="horz" lIns="0" tIns="0" rIns="0" bIns="0" rtlCol="0">
            <a:noAutofit/>
          </a:bodyPr>
          <a:lstStyle/>
          <a:p>
            <a:pPr lvl="0"/>
            <a:r>
              <a:rPr lang="nn-NO" noProof="0" dirty="0" err="1" smtClean="0"/>
              <a:t>Click</a:t>
            </a:r>
            <a:r>
              <a:rPr lang="nn-NO" noProof="0" dirty="0" smtClean="0"/>
              <a:t> to </a:t>
            </a:r>
            <a:r>
              <a:rPr lang="nn-NO" noProof="0" dirty="0" err="1" smtClean="0"/>
              <a:t>edit</a:t>
            </a:r>
            <a:r>
              <a:rPr lang="nn-NO" noProof="0" dirty="0" smtClean="0"/>
              <a:t> Master </a:t>
            </a:r>
            <a:r>
              <a:rPr lang="nn-NO" noProof="0" dirty="0" err="1" smtClean="0"/>
              <a:t>text</a:t>
            </a:r>
            <a:r>
              <a:rPr lang="nn-NO" noProof="0" dirty="0" smtClean="0"/>
              <a:t> </a:t>
            </a:r>
            <a:r>
              <a:rPr lang="nn-NO" noProof="0" dirty="0" err="1" smtClean="0"/>
              <a:t>styles</a:t>
            </a:r>
            <a:endParaRPr lang="nn-NO" noProof="0" dirty="0" smtClean="0"/>
          </a:p>
          <a:p>
            <a:pPr lvl="1"/>
            <a:r>
              <a:rPr lang="nn-NO" noProof="0" dirty="0" smtClean="0"/>
              <a:t>Second level</a:t>
            </a:r>
          </a:p>
          <a:p>
            <a:pPr lvl="2"/>
            <a:r>
              <a:rPr lang="nn-NO" noProof="0" dirty="0" smtClean="0"/>
              <a:t>Third level</a:t>
            </a:r>
          </a:p>
          <a:p>
            <a:pPr lvl="3"/>
            <a:r>
              <a:rPr lang="nn-NO" noProof="0" dirty="0" err="1" smtClean="0"/>
              <a:t>Fourth</a:t>
            </a:r>
            <a:r>
              <a:rPr lang="nn-NO" noProof="0" dirty="0" smtClean="0"/>
              <a:t> level</a:t>
            </a:r>
          </a:p>
          <a:p>
            <a:pPr lvl="4"/>
            <a:r>
              <a:rPr lang="nn-NO" noProof="0" dirty="0" smtClean="0"/>
              <a:t>Fifth level</a:t>
            </a:r>
            <a:endParaRPr lang="nn-NO" noProof="0" dirty="0"/>
          </a:p>
        </p:txBody>
      </p:sp>
      <p:sp>
        <p:nvSpPr>
          <p:cNvPr id="3" name="TextBox 2"/>
          <p:cNvSpPr txBox="1"/>
          <p:nvPr userDrawn="1"/>
        </p:nvSpPr>
        <p:spPr>
          <a:xfrm>
            <a:off x="9986759" y="7138987"/>
            <a:ext cx="270079" cy="108363"/>
          </a:xfrm>
          <a:prstGeom prst="rect">
            <a:avLst/>
          </a:prstGeom>
          <a:noFill/>
        </p:spPr>
        <p:txBody>
          <a:bodyPr wrap="square" lIns="0" tIns="0" rIns="0" bIns="0" rtlCol="0">
            <a:noAutofit/>
          </a:bodyPr>
          <a:lstStyle/>
          <a:p>
            <a:pPr marL="0" indent="0" algn="r">
              <a:spcBef>
                <a:spcPts val="650"/>
              </a:spcBef>
              <a:buSzPct val="100000"/>
              <a:buFont typeface="Arial"/>
              <a:buNone/>
            </a:pPr>
            <a:fld id="{C58DF478-B544-4ED8-9ED4-6A2648E2D233}" type="slidenum">
              <a:rPr lang="nn-NO" sz="704" noProof="0" smtClean="0">
                <a:solidFill>
                  <a:schemeClr val="tx1"/>
                </a:solidFill>
              </a:rPr>
              <a:pPr marL="0" indent="0" algn="r">
                <a:spcBef>
                  <a:spcPts val="650"/>
                </a:spcBef>
                <a:buSzPct val="100000"/>
                <a:buFont typeface="Arial"/>
                <a:buNone/>
              </a:pPr>
              <a:t>‹#›</a:t>
            </a:fld>
            <a:endParaRPr lang="nn-NO" sz="704" noProof="0" dirty="0">
              <a:solidFill>
                <a:schemeClr val="tx1"/>
              </a:solidFill>
            </a:endParaRPr>
          </a:p>
        </p:txBody>
      </p:sp>
      <p:sp>
        <p:nvSpPr>
          <p:cNvPr id="7" name="SD_VAR_Footer"/>
          <p:cNvSpPr>
            <a:spLocks noChangeArrowheads="1"/>
          </p:cNvSpPr>
          <p:nvPr userDrawn="1">
            <p:custDataLst>
              <p:tags r:id="rId38"/>
            </p:custDataLst>
          </p:nvPr>
        </p:nvSpPr>
        <p:spPr bwMode="auto">
          <a:xfrm>
            <a:off x="8849452" y="7138987"/>
            <a:ext cx="886461" cy="107722"/>
          </a:xfrm>
          <a:prstGeom prst="rect">
            <a:avLst/>
          </a:prstGeom>
          <a:noFill/>
          <a:ln w="25400" algn="ctr">
            <a:noFill/>
            <a:miter lim="800000"/>
            <a:headEnd/>
            <a:tailEnd/>
          </a:ln>
        </p:spPr>
        <p:txBody>
          <a:bodyPr wrap="none" lIns="0" tIns="0" rIns="0" bIns="0" anchor="ctr">
            <a:spAutoFit/>
          </a:bodyPr>
          <a:lstStyle/>
          <a:p>
            <a:pPr algn="r" defTabSz="957998">
              <a:lnSpc>
                <a:spcPct val="100000"/>
              </a:lnSpc>
              <a:defRPr/>
            </a:pPr>
            <a:r>
              <a:rPr lang="nn-NO" sz="700" smtClean="0">
                <a:solidFill>
                  <a:schemeClr val="tx1"/>
                </a:solidFill>
              </a:rPr>
              <a:t>© 2016 Deloitte AS</a:t>
            </a:r>
            <a:endParaRPr lang="nn-NO" sz="700" dirty="0" smtClean="0">
              <a:solidFill>
                <a:schemeClr val="tx1"/>
              </a:solidFill>
            </a:endParaRPr>
          </a:p>
        </p:txBody>
      </p:sp>
      <p:sp>
        <p:nvSpPr>
          <p:cNvPr id="8" name="SD_USR_Identity" hidden="1"/>
          <p:cNvSpPr>
            <a:spLocks noChangeArrowheads="1"/>
          </p:cNvSpPr>
          <p:nvPr userDrawn="1"/>
        </p:nvSpPr>
        <p:spPr bwMode="auto">
          <a:xfrm>
            <a:off x="442548" y="7138987"/>
            <a:ext cx="501740" cy="107722"/>
          </a:xfrm>
          <a:prstGeom prst="rect">
            <a:avLst/>
          </a:prstGeom>
          <a:noFill/>
          <a:ln w="25400" algn="ctr">
            <a:noFill/>
            <a:miter lim="800000"/>
            <a:headEnd/>
            <a:tailEnd/>
          </a:ln>
        </p:spPr>
        <p:txBody>
          <a:bodyPr wrap="none" lIns="0" tIns="0" rIns="0" bIns="0" anchor="ctr">
            <a:spAutoFit/>
          </a:bodyPr>
          <a:lstStyle/>
          <a:p>
            <a:pPr algn="l" defTabSz="957998">
              <a:lnSpc>
                <a:spcPct val="100000"/>
              </a:lnSpc>
              <a:defRPr/>
            </a:pPr>
            <a:r>
              <a:rPr lang="nn-NO" sz="700" dirty="0" err="1" smtClean="0">
                <a:solidFill>
                  <a:schemeClr val="tx1"/>
                </a:solidFill>
              </a:rPr>
              <a:t>Deloitte</a:t>
            </a:r>
            <a:r>
              <a:rPr lang="nn-NO" sz="700" dirty="0" smtClean="0">
                <a:solidFill>
                  <a:schemeClr val="tx1"/>
                </a:solidFill>
              </a:rPr>
              <a:t> AS</a:t>
            </a:r>
          </a:p>
        </p:txBody>
      </p:sp>
    </p:spTree>
  </p:cSld>
  <p:clrMap bg1="lt1" tx1="dk1" bg2="lt2" tx2="dk2" accent1="accent1" accent2="accent2" accent3="accent3" accent4="accent4" accent5="accent5" accent6="accent6" hlink="hlink" folHlink="folHlink"/>
  <p:sldLayoutIdLst>
    <p:sldLayoutId id="2147483702" r:id="rId1"/>
    <p:sldLayoutId id="2147483757" r:id="rId2"/>
    <p:sldLayoutId id="2147483713" r:id="rId3"/>
    <p:sldLayoutId id="2147483753" r:id="rId4"/>
    <p:sldLayoutId id="2147483754" r:id="rId5"/>
    <p:sldLayoutId id="2147483679" r:id="rId6"/>
    <p:sldLayoutId id="2147483712" r:id="rId7"/>
    <p:sldLayoutId id="2147483678" r:id="rId8"/>
    <p:sldLayoutId id="2147483681" r:id="rId9"/>
    <p:sldLayoutId id="2147483735" r:id="rId10"/>
    <p:sldLayoutId id="2147483699" r:id="rId11"/>
    <p:sldLayoutId id="2147483714" r:id="rId12"/>
    <p:sldLayoutId id="2147483697" r:id="rId13"/>
    <p:sldLayoutId id="2147483715" r:id="rId14"/>
    <p:sldLayoutId id="2147483716" r:id="rId15"/>
    <p:sldLayoutId id="2147483717" r:id="rId16"/>
    <p:sldLayoutId id="2147483718" r:id="rId17"/>
    <p:sldLayoutId id="2147483728" r:id="rId18"/>
    <p:sldLayoutId id="2147483720" r:id="rId19"/>
    <p:sldLayoutId id="2147483721" r:id="rId20"/>
    <p:sldLayoutId id="2147483722" r:id="rId21"/>
    <p:sldLayoutId id="2147483695" r:id="rId22"/>
    <p:sldLayoutId id="2147483751" r:id="rId23"/>
    <p:sldLayoutId id="2147483724" r:id="rId24"/>
    <p:sldLayoutId id="2147483725" r:id="rId25"/>
    <p:sldLayoutId id="2147483726" r:id="rId26"/>
    <p:sldLayoutId id="2147483698" r:id="rId27"/>
    <p:sldLayoutId id="2147483752" r:id="rId28"/>
    <p:sldLayoutId id="2147483696" r:id="rId29"/>
    <p:sldLayoutId id="2147483756" r:id="rId30"/>
    <p:sldLayoutId id="2147483758" r:id="rId31"/>
    <p:sldLayoutId id="2147483759" r:id="rId32"/>
    <p:sldLayoutId id="2147483760" r:id="rId33"/>
    <p:sldLayoutId id="2147483761" r:id="rId34"/>
  </p:sldLayoutIdLst>
  <p:transition>
    <p:fade/>
  </p:transition>
  <p:hf sldNum="0" hdr="0" ftr="0" dt="0"/>
  <p:txStyles>
    <p:titleStyle>
      <a:lvl1pPr algn="l" defTabSz="990571" rtl="0" eaLnBrk="1" latinLnBrk="0" hangingPunct="1">
        <a:spcBef>
          <a:spcPct val="0"/>
        </a:spcBef>
        <a:buNone/>
        <a:defRPr sz="2000" kern="1200">
          <a:solidFill>
            <a:schemeClr val="tx1"/>
          </a:solidFill>
          <a:latin typeface="+mj-lt"/>
          <a:ea typeface="+mj-ea"/>
          <a:cs typeface="+mj-cs"/>
        </a:defRPr>
      </a:lvl1pPr>
    </p:titleStyle>
    <p:bodyStyle>
      <a:lvl1pPr marL="0" indent="0" algn="l" defTabSz="990571" rtl="0" eaLnBrk="1" latinLnBrk="0" hangingPunct="1">
        <a:spcBef>
          <a:spcPts val="0"/>
        </a:spcBef>
        <a:spcAft>
          <a:spcPts val="1083"/>
        </a:spcAft>
        <a:buSzPct val="100000"/>
        <a:buFont typeface="Arial" panose="020B0604020202020204" pitchFamily="34" charset="0"/>
        <a:buChar char="​"/>
        <a:defRPr sz="1000" b="0" kern="1200">
          <a:solidFill>
            <a:schemeClr val="tx1"/>
          </a:solidFill>
          <a:latin typeface="+mn-lt"/>
          <a:ea typeface="+mn-ea"/>
          <a:cs typeface="+mn-cs"/>
        </a:defRPr>
      </a:lvl1pPr>
      <a:lvl2pPr marL="0" indent="0" algn="l" defTabSz="990571" rtl="0" eaLnBrk="1" latinLnBrk="0" hangingPunct="1">
        <a:spcBef>
          <a:spcPts val="0"/>
        </a:spcBef>
        <a:spcAft>
          <a:spcPts val="1083"/>
        </a:spcAft>
        <a:buClrTx/>
        <a:buSzPct val="100000"/>
        <a:buFont typeface="Arial" panose="020B0604020202020204" pitchFamily="34" charset="0"/>
        <a:buChar char="​"/>
        <a:defRPr lang="en-US" sz="1000" b="1" kern="1200" dirty="0" smtClean="0">
          <a:solidFill>
            <a:schemeClr val="tx1"/>
          </a:solidFill>
          <a:latin typeface="+mn-lt"/>
          <a:ea typeface="+mn-ea"/>
          <a:cs typeface="+mn-cs"/>
        </a:defRPr>
      </a:lvl2pPr>
      <a:lvl3pPr marL="191094" indent="-191094" algn="l" defTabSz="990571" rtl="0" eaLnBrk="1" latinLnBrk="0" hangingPunct="1">
        <a:spcBef>
          <a:spcPts val="0"/>
        </a:spcBef>
        <a:spcAft>
          <a:spcPts val="1083"/>
        </a:spcAft>
        <a:buClrTx/>
        <a:buSzPct val="100000"/>
        <a:buFont typeface="Arial" panose="020B0604020202020204" pitchFamily="34" charset="0"/>
        <a:buChar char="•"/>
        <a:defRPr lang="en-US" sz="1000" kern="1200" dirty="0" smtClean="0">
          <a:solidFill>
            <a:schemeClr val="tx1"/>
          </a:solidFill>
          <a:latin typeface="+mn-lt"/>
          <a:ea typeface="+mn-ea"/>
          <a:cs typeface="+mn-cs"/>
        </a:defRPr>
      </a:lvl3pPr>
      <a:lvl4pPr marL="386089" indent="-191094" algn="l" defTabSz="990571" rtl="0" eaLnBrk="1" latinLnBrk="0" hangingPunct="1">
        <a:spcBef>
          <a:spcPts val="0"/>
        </a:spcBef>
        <a:spcAft>
          <a:spcPts val="1083"/>
        </a:spcAft>
        <a:buClrTx/>
        <a:buSzPct val="100000"/>
        <a:buFont typeface="Verdana" panose="020B0604030504040204" pitchFamily="34" charset="0"/>
        <a:buChar char="−"/>
        <a:defRPr lang="en-US" sz="1000" kern="1200" baseline="0" dirty="0" smtClean="0">
          <a:solidFill>
            <a:schemeClr val="tx1"/>
          </a:solidFill>
          <a:latin typeface="+mn-lt"/>
          <a:ea typeface="+mn-ea"/>
          <a:cs typeface="+mn-cs"/>
        </a:defRPr>
      </a:lvl4pPr>
      <a:lvl5pPr marL="577182" indent="-191094" algn="l" defTabSz="865030" rtl="0" eaLnBrk="1" latinLnBrk="0" hangingPunct="1">
        <a:spcBef>
          <a:spcPts val="0"/>
        </a:spcBef>
        <a:spcAft>
          <a:spcPts val="1083"/>
        </a:spcAft>
        <a:buClrTx/>
        <a:buSzPct val="100000"/>
        <a:buFont typeface="Verdana" panose="020B0604030504040204" pitchFamily="34" charset="0"/>
        <a:buChar char="−"/>
        <a:tabLst/>
        <a:defRPr lang="en-US" sz="1000" kern="1200" baseline="0" dirty="0" smtClean="0">
          <a:solidFill>
            <a:schemeClr val="tx1"/>
          </a:solidFill>
          <a:latin typeface="+mn-lt"/>
          <a:ea typeface="+mn-ea"/>
          <a:cs typeface="+mn-cs"/>
        </a:defRPr>
      </a:lvl5pPr>
      <a:lvl6pPr marL="577182" indent="-191094" algn="l" defTabSz="990571" rtl="0" eaLnBrk="1" latinLnBrk="0" hangingPunct="1">
        <a:spcBef>
          <a:spcPts val="0"/>
        </a:spcBef>
        <a:spcAft>
          <a:spcPts val="1083"/>
        </a:spcAft>
        <a:buFont typeface="Verdana" panose="020B0604030504040204" pitchFamily="34" charset="0"/>
        <a:buChar char="−"/>
        <a:defRPr sz="1000" kern="1200" baseline="0">
          <a:solidFill>
            <a:schemeClr val="tx1"/>
          </a:solidFill>
          <a:latin typeface="+mn-lt"/>
          <a:ea typeface="+mn-ea"/>
          <a:cs typeface="+mn-cs"/>
        </a:defRPr>
      </a:lvl6pPr>
      <a:lvl7pPr marL="577182" indent="-191094" algn="l" defTabSz="990571" rtl="0" eaLnBrk="1" latinLnBrk="0" hangingPunct="1">
        <a:spcBef>
          <a:spcPts val="0"/>
        </a:spcBef>
        <a:spcAft>
          <a:spcPts val="1083"/>
        </a:spcAft>
        <a:buFont typeface="Verdana" panose="020B0604030504040204" pitchFamily="34" charset="0"/>
        <a:buChar char="−"/>
        <a:defRPr sz="1000" kern="1200">
          <a:solidFill>
            <a:schemeClr val="tx1"/>
          </a:solidFill>
          <a:latin typeface="+mn-lt"/>
          <a:ea typeface="+mn-ea"/>
          <a:cs typeface="+mn-cs"/>
        </a:defRPr>
      </a:lvl7pPr>
      <a:lvl8pPr marL="577182" indent="-191094" algn="l" defTabSz="990571" rtl="0" eaLnBrk="1" latinLnBrk="0" hangingPunct="1">
        <a:spcBef>
          <a:spcPts val="0"/>
        </a:spcBef>
        <a:spcAft>
          <a:spcPts val="1083"/>
        </a:spcAft>
        <a:buFont typeface="Verdana" panose="020B0604030504040204" pitchFamily="34" charset="0"/>
        <a:buChar char="−"/>
        <a:defRPr sz="1000" kern="1200" baseline="0">
          <a:solidFill>
            <a:schemeClr val="tx1"/>
          </a:solidFill>
          <a:latin typeface="+mn-lt"/>
          <a:ea typeface="+mn-ea"/>
          <a:cs typeface="+mn-cs"/>
        </a:defRPr>
      </a:lvl8pPr>
      <a:lvl9pPr marL="577182" indent="-191094" algn="l" defTabSz="990571" rtl="0" eaLnBrk="1" latinLnBrk="0" hangingPunct="1">
        <a:spcBef>
          <a:spcPts val="0"/>
        </a:spcBef>
        <a:spcAft>
          <a:spcPts val="1083"/>
        </a:spcAft>
        <a:buFont typeface="Verdana" panose="020B0604030504040204" pitchFamily="34" charset="0"/>
        <a:buChar char="−"/>
        <a:defRPr sz="1000" kern="1200" baseline="0">
          <a:solidFill>
            <a:schemeClr val="tx1"/>
          </a:solidFill>
          <a:latin typeface="+mn-lt"/>
          <a:ea typeface="+mn-ea"/>
          <a:cs typeface="+mn-cs"/>
        </a:defRPr>
      </a:lvl9pPr>
    </p:bodyStyle>
    <p:otherStyle>
      <a:defPPr>
        <a:defRPr lang="en-US"/>
      </a:defPPr>
      <a:lvl1pPr marL="0" algn="l" defTabSz="990571" rtl="0" eaLnBrk="1" latinLnBrk="0" hangingPunct="1">
        <a:defRPr sz="1950" kern="1200">
          <a:solidFill>
            <a:schemeClr val="tx1"/>
          </a:solidFill>
          <a:latin typeface="+mn-lt"/>
          <a:ea typeface="+mn-ea"/>
          <a:cs typeface="+mn-cs"/>
        </a:defRPr>
      </a:lvl1pPr>
      <a:lvl2pPr marL="495286" algn="l" defTabSz="990571" rtl="0" eaLnBrk="1" latinLnBrk="0" hangingPunct="1">
        <a:defRPr sz="1950" kern="1200">
          <a:solidFill>
            <a:schemeClr val="tx1"/>
          </a:solidFill>
          <a:latin typeface="+mn-lt"/>
          <a:ea typeface="+mn-ea"/>
          <a:cs typeface="+mn-cs"/>
        </a:defRPr>
      </a:lvl2pPr>
      <a:lvl3pPr marL="990571" algn="l" defTabSz="990571" rtl="0" eaLnBrk="1" latinLnBrk="0" hangingPunct="1">
        <a:defRPr sz="1950" kern="1200">
          <a:solidFill>
            <a:schemeClr val="tx1"/>
          </a:solidFill>
          <a:latin typeface="+mn-lt"/>
          <a:ea typeface="+mn-ea"/>
          <a:cs typeface="+mn-cs"/>
        </a:defRPr>
      </a:lvl3pPr>
      <a:lvl4pPr marL="1485856" algn="l" defTabSz="990571" rtl="0" eaLnBrk="1" latinLnBrk="0" hangingPunct="1">
        <a:defRPr sz="1950" kern="1200">
          <a:solidFill>
            <a:schemeClr val="tx1"/>
          </a:solidFill>
          <a:latin typeface="+mn-lt"/>
          <a:ea typeface="+mn-ea"/>
          <a:cs typeface="+mn-cs"/>
        </a:defRPr>
      </a:lvl4pPr>
      <a:lvl5pPr marL="1981140" algn="l" defTabSz="990571" rtl="0" eaLnBrk="1" latinLnBrk="0" hangingPunct="1">
        <a:defRPr sz="1950" kern="1200">
          <a:solidFill>
            <a:schemeClr val="tx1"/>
          </a:solidFill>
          <a:latin typeface="+mn-lt"/>
          <a:ea typeface="+mn-ea"/>
          <a:cs typeface="+mn-cs"/>
        </a:defRPr>
      </a:lvl5pPr>
      <a:lvl6pPr marL="2476426" algn="l" defTabSz="990571" rtl="0" eaLnBrk="1" latinLnBrk="0" hangingPunct="1">
        <a:defRPr sz="1950" kern="1200">
          <a:solidFill>
            <a:schemeClr val="tx1"/>
          </a:solidFill>
          <a:latin typeface="+mn-lt"/>
          <a:ea typeface="+mn-ea"/>
          <a:cs typeface="+mn-cs"/>
        </a:defRPr>
      </a:lvl6pPr>
      <a:lvl7pPr marL="2971711" algn="l" defTabSz="990571" rtl="0" eaLnBrk="1" latinLnBrk="0" hangingPunct="1">
        <a:defRPr sz="1950" kern="1200">
          <a:solidFill>
            <a:schemeClr val="tx1"/>
          </a:solidFill>
          <a:latin typeface="+mn-lt"/>
          <a:ea typeface="+mn-ea"/>
          <a:cs typeface="+mn-cs"/>
        </a:defRPr>
      </a:lvl7pPr>
      <a:lvl8pPr marL="3466995" algn="l" defTabSz="990571" rtl="0" eaLnBrk="1" latinLnBrk="0" hangingPunct="1">
        <a:defRPr sz="1950" kern="1200">
          <a:solidFill>
            <a:schemeClr val="tx1"/>
          </a:solidFill>
          <a:latin typeface="+mn-lt"/>
          <a:ea typeface="+mn-ea"/>
          <a:cs typeface="+mn-cs"/>
        </a:defRPr>
      </a:lvl8pPr>
      <a:lvl9pPr marL="3962281" algn="l" defTabSz="990571" rtl="0" eaLnBrk="1" latinLnBrk="0" hangingPunct="1">
        <a:defRPr sz="195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4474" userDrawn="1">
          <p15:clr>
            <a:srgbClr val="F26B43"/>
          </p15:clr>
        </p15:guide>
        <p15:guide id="2" orient="horz" pos="2381" userDrawn="1">
          <p15:clr>
            <a:srgbClr val="F26B43"/>
          </p15:clr>
        </p15:guide>
        <p15:guide id="3" orient="horz" pos="4431" userDrawn="1">
          <p15:clr>
            <a:srgbClr val="F26B43"/>
          </p15:clr>
        </p15:guide>
        <p15:guide id="4" pos="273" userDrawn="1">
          <p15:clr>
            <a:srgbClr val="F26B43"/>
          </p15:clr>
        </p15:guide>
        <p15:guide id="5" pos="6461" userDrawn="1">
          <p15:clr>
            <a:srgbClr val="F26B43"/>
          </p15:clr>
        </p15:guide>
        <p15:guide id="6" orient="horz" pos="1180" userDrawn="1">
          <p15:clr>
            <a:srgbClr val="F26B43"/>
          </p15:clr>
        </p15:guide>
        <p15:guide id="7" orient="horz" pos="220" userDrawn="1">
          <p15:clr>
            <a:srgbClr val="F26B43"/>
          </p15:clr>
        </p15:guide>
        <p15:guide id="8" orient="horz" pos="4497" userDrawn="1">
          <p15:clr>
            <a:srgbClr val="F26B43"/>
          </p15:clr>
        </p15:guide>
        <p15:guide id="10" pos="4361" userDrawn="1">
          <p15:clr>
            <a:srgbClr val="F26B43"/>
          </p15:clr>
        </p15:guide>
        <p15:guide id="11" orient="horz" pos="260" userDrawn="1">
          <p15:clr>
            <a:srgbClr val="F26B43"/>
          </p15:clr>
        </p15:guide>
        <p15:guide id="12" pos="1210" userDrawn="1">
          <p15:clr>
            <a:srgbClr val="F26B43"/>
          </p15:clr>
        </p15:guide>
        <p15:guide id="13" pos="1323" userDrawn="1">
          <p15:clr>
            <a:srgbClr val="F26B43"/>
          </p15:clr>
        </p15:guide>
        <p15:guide id="14" pos="2260" userDrawn="1">
          <p15:clr>
            <a:srgbClr val="F26B43"/>
          </p15:clr>
        </p15:guide>
        <p15:guide id="15" pos="2373" userDrawn="1">
          <p15:clr>
            <a:srgbClr val="F26B43"/>
          </p15:clr>
        </p15:guide>
        <p15:guide id="16" pos="5410" userDrawn="1">
          <p15:clr>
            <a:srgbClr val="F26B43"/>
          </p15:clr>
        </p15:guide>
        <p15:guide id="17" pos="3306" userDrawn="1">
          <p15:clr>
            <a:srgbClr val="F26B43"/>
          </p15:clr>
        </p15:guide>
        <p15:guide id="18" pos="3424" userDrawn="1">
          <p15:clr>
            <a:srgbClr val="F26B43"/>
          </p15:clr>
        </p15:guide>
        <p15:guide id="19" pos="3368" userDrawn="1">
          <p15:clr>
            <a:srgbClr val="F26B43"/>
          </p15:clr>
        </p15:guide>
        <p15:guide id="20" pos="5525" userDrawn="1">
          <p15:clr>
            <a:srgbClr val="F26B43"/>
          </p15:clr>
        </p15:guide>
        <p15:guide id="21" orient="horz" pos="1157" userDrawn="1">
          <p15:clr>
            <a:srgbClr val="F26B43"/>
          </p15:clr>
        </p15:guide>
        <p15:guide id="22" orient="horz" pos="706"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11.xml"/><Relationship Id="rId7" Type="http://schemas.openxmlformats.org/officeDocument/2006/relationships/image" Target="../media/image2.emf"/><Relationship Id="rId2" Type="http://schemas.openxmlformats.org/officeDocument/2006/relationships/tags" Target="../tags/tag10.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notesSlide" Target="../notesSlides/notesSlide1.xml"/><Relationship Id="rId4" Type="http://schemas.openxmlformats.org/officeDocument/2006/relationships/slideLayout" Target="../slideLayouts/slideLayout1.xml"/><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4.xml"/><Relationship Id="rId1" Type="http://schemas.openxmlformats.org/officeDocument/2006/relationships/vmlDrawing" Target="../drawings/vmlDrawing7.vml"/><Relationship Id="rId6" Type="http://schemas.openxmlformats.org/officeDocument/2006/relationships/image" Target="../media/image2.emf"/><Relationship Id="rId5" Type="http://schemas.openxmlformats.org/officeDocument/2006/relationships/oleObject" Target="../embeddings/oleObject7.bin"/><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5.xml"/><Relationship Id="rId1" Type="http://schemas.openxmlformats.org/officeDocument/2006/relationships/vmlDrawing" Target="../drawings/vmlDrawing8.vml"/><Relationship Id="rId6" Type="http://schemas.openxmlformats.org/officeDocument/2006/relationships/image" Target="../media/image2.emf"/><Relationship Id="rId5" Type="http://schemas.openxmlformats.org/officeDocument/2006/relationships/oleObject" Target="../embeddings/oleObject8.bin"/><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6.xml"/><Relationship Id="rId1" Type="http://schemas.openxmlformats.org/officeDocument/2006/relationships/vmlDrawing" Target="../drawings/vmlDrawing9.vml"/><Relationship Id="rId6" Type="http://schemas.openxmlformats.org/officeDocument/2006/relationships/image" Target="../media/image2.emf"/><Relationship Id="rId5" Type="http://schemas.openxmlformats.org/officeDocument/2006/relationships/oleObject" Target="../embeddings/oleObject9.bin"/><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7.xml"/><Relationship Id="rId1" Type="http://schemas.openxmlformats.org/officeDocument/2006/relationships/vmlDrawing" Target="../drawings/vmlDrawing10.vml"/><Relationship Id="rId6" Type="http://schemas.openxmlformats.org/officeDocument/2006/relationships/image" Target="../media/image2.emf"/><Relationship Id="rId5" Type="http://schemas.openxmlformats.org/officeDocument/2006/relationships/oleObject" Target="../embeddings/oleObject10.bin"/><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2.xml"/><Relationship Id="rId1" Type="http://schemas.openxmlformats.org/officeDocument/2006/relationships/vmlDrawing" Target="../drawings/vmlDrawing5.vml"/><Relationship Id="rId6" Type="http://schemas.openxmlformats.org/officeDocument/2006/relationships/image" Target="../media/image2.emf"/><Relationship Id="rId5" Type="http://schemas.openxmlformats.org/officeDocument/2006/relationships/oleObject" Target="../embeddings/oleObject5.bin"/><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hyperlink" Target="http://www.deloitte.no/" TargetMode="External"/><Relationship Id="rId2" Type="http://schemas.openxmlformats.org/officeDocument/2006/relationships/notesSlide" Target="../notesSlides/notesSlide34.xml"/><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3.xml"/><Relationship Id="rId1" Type="http://schemas.openxmlformats.org/officeDocument/2006/relationships/vmlDrawing" Target="../drawings/vmlDrawing6.vml"/><Relationship Id="rId6" Type="http://schemas.openxmlformats.org/officeDocument/2006/relationships/image" Target="../media/image2.emf"/><Relationship Id="rId5" Type="http://schemas.openxmlformats.org/officeDocument/2006/relationships/oleObject" Target="../embeddings/oleObject6.bin"/><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ct 15" hidden="1"/>
          <p:cNvGraphicFramePr>
            <a:graphicFrameLocks noChangeAspect="1"/>
          </p:cNvGraphicFramePr>
          <p:nvPr>
            <p:custDataLst>
              <p:tags r:id="rId2"/>
            </p:custDataLst>
            <p:extLst>
              <p:ext uri="{D42A27DB-BD31-4B8C-83A1-F6EECF244321}">
                <p14:modId xmlns:p14="http://schemas.microsoft.com/office/powerpoint/2010/main" val="13557403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280" name="think-cell Slide" r:id="rId6" imgW="473" imgH="470" progId="TCLayout.ActiveDocument.1">
                  <p:embed/>
                </p:oleObj>
              </mc:Choice>
              <mc:Fallback>
                <p:oleObj name="think-cell Slide" r:id="rId6" imgW="473" imgH="470"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pic>
        <p:nvPicPr>
          <p:cNvPr id="15" name="Picture 14"/>
          <p:cNvPicPr>
            <a:picLocks noChangeAspect="1"/>
          </p:cNvPicPr>
          <p:nvPr/>
        </p:nvPicPr>
        <p:blipFill rotWithShape="1">
          <a:blip r:embed="rId8">
            <a:extLst>
              <a:ext uri="{28A0092B-C50C-407E-A947-70E740481C1C}">
                <a14:useLocalDpi xmlns:a14="http://schemas.microsoft.com/office/drawing/2010/main" val="0"/>
              </a:ext>
            </a:extLst>
          </a:blip>
          <a:srcRect t="12494" b="13336"/>
          <a:stretch/>
        </p:blipFill>
        <p:spPr>
          <a:xfrm>
            <a:off x="2189066" y="1485230"/>
            <a:ext cx="5798461" cy="4300695"/>
          </a:xfrm>
          <a:prstGeom prst="rect">
            <a:avLst/>
          </a:prstGeom>
        </p:spPr>
      </p:pic>
      <p:sp>
        <p:nvSpPr>
          <p:cNvPr id="4" name="Title 3"/>
          <p:cNvSpPr>
            <a:spLocks noGrp="1"/>
          </p:cNvSpPr>
          <p:nvPr>
            <p:ph type="title"/>
          </p:nvPr>
        </p:nvSpPr>
        <p:spPr>
          <a:xfrm>
            <a:off x="417599" y="5979600"/>
            <a:ext cx="7781855" cy="381600"/>
          </a:xfrm>
        </p:spPr>
        <p:txBody>
          <a:bodyPr/>
          <a:lstStyle/>
          <a:p>
            <a:r>
              <a:rPr lang="nn-NO" dirty="0" smtClean="0"/>
              <a:t>Undersøking for skuleleiarar </a:t>
            </a:r>
            <a:br>
              <a:rPr lang="nn-NO" dirty="0" smtClean="0"/>
            </a:br>
            <a:r>
              <a:rPr lang="nn-NO" dirty="0" smtClean="0"/>
              <a:t>Arbeidsplassbasert GLU-master</a:t>
            </a:r>
            <a:endParaRPr lang="nn-NO" dirty="0"/>
          </a:p>
        </p:txBody>
      </p:sp>
      <p:sp>
        <p:nvSpPr>
          <p:cNvPr id="5" name="Subtitle 4"/>
          <p:cNvSpPr>
            <a:spLocks noGrp="1"/>
          </p:cNvSpPr>
          <p:nvPr>
            <p:ph type="subTitle" idx="1"/>
          </p:nvPr>
        </p:nvSpPr>
        <p:spPr/>
        <p:txBody>
          <a:bodyPr/>
          <a:lstStyle/>
          <a:p>
            <a:r>
              <a:rPr lang="nn-NO" dirty="0" smtClean="0"/>
              <a:t>Resultat – Tal respondentar: 45</a:t>
            </a:r>
            <a:endParaRPr lang="nn-NO" dirty="0"/>
          </a:p>
        </p:txBody>
      </p:sp>
      <p:sp>
        <p:nvSpPr>
          <p:cNvPr id="6" name="Text Placeholder 5"/>
          <p:cNvSpPr>
            <a:spLocks noGrp="1"/>
          </p:cNvSpPr>
          <p:nvPr>
            <p:ph type="body" sz="quarter" idx="14"/>
          </p:nvPr>
        </p:nvSpPr>
        <p:spPr/>
        <p:txBody>
          <a:bodyPr/>
          <a:lstStyle/>
          <a:p>
            <a:r>
              <a:rPr lang="nn-NO" dirty="0" smtClean="0"/>
              <a:t>23.12.2016</a:t>
            </a:r>
            <a:endParaRPr lang="nn-NO" dirty="0"/>
          </a:p>
        </p:txBody>
      </p:sp>
      <p:sp>
        <p:nvSpPr>
          <p:cNvPr id="10" name="SD_VAR_Header"/>
          <p:cNvSpPr/>
          <p:nvPr>
            <p:custDataLst>
              <p:tags r:id="rId3"/>
            </p:custDataLst>
          </p:nvPr>
        </p:nvSpPr>
        <p:spPr bwMode="gray">
          <a:xfrm>
            <a:off x="427962" y="7034213"/>
            <a:ext cx="8160413" cy="298450"/>
          </a:xfrm>
          <a:prstGeom prst="rect">
            <a:avLst/>
          </a:prstGeom>
          <a:noFill/>
          <a:ln w="19050" algn="ctr">
            <a:noFill/>
            <a:miter lim="800000"/>
            <a:headEnd/>
            <a:tailEnd/>
          </a:ln>
        </p:spPr>
        <p:txBody>
          <a:bodyPr wrap="square" lIns="0" tIns="0" rIns="0" bIns="0" rtlCol="0" anchor="t" anchorCtr="0"/>
          <a:lstStyle/>
          <a:p>
            <a:pPr marL="0" indent="0" algn="l" defTabSz="914400" rtl="0" eaLnBrk="1" latinLnBrk="0" hangingPunct="1">
              <a:lnSpc>
                <a:spcPct val="106000"/>
              </a:lnSpc>
              <a:spcBef>
                <a:spcPts val="0"/>
              </a:spcBef>
              <a:spcAft>
                <a:spcPts val="0"/>
              </a:spcAft>
              <a:buSzPct val="100000"/>
              <a:buFont typeface="Arial" panose="020B0604020202020204" pitchFamily="34" charset="0"/>
              <a:buChar char="​"/>
            </a:pPr>
            <a:endParaRPr lang="nn-NO" sz="1000" b="0" kern="1200" noProof="0" dirty="0" smtClean="0">
              <a:solidFill>
                <a:schemeClr val="tx1"/>
              </a:solidFill>
              <a:latin typeface="+mn-lt"/>
              <a:ea typeface="+mn-ea"/>
              <a:cs typeface="+mn-cs"/>
            </a:endParaRPr>
          </a:p>
        </p:txBody>
      </p:sp>
      <p:pic>
        <p:nvPicPr>
          <p:cNvPr id="2" name="Picture 1"/>
          <p:cNvPicPr>
            <a:picLocks noChangeAspect="1"/>
          </p:cNvPicPr>
          <p:nvPr/>
        </p:nvPicPr>
        <p:blipFill>
          <a:blip r:embed="rId9"/>
          <a:stretch>
            <a:fillRect/>
          </a:stretch>
        </p:blipFill>
        <p:spPr>
          <a:xfrm>
            <a:off x="8420806" y="231556"/>
            <a:ext cx="1778271" cy="482178"/>
          </a:xfrm>
          <a:prstGeom prst="rect">
            <a:avLst/>
          </a:prstGeom>
        </p:spPr>
      </p:pic>
    </p:spTree>
    <p:extLst>
      <p:ext uri="{BB962C8B-B14F-4D97-AF65-F5344CB8AC3E}">
        <p14:creationId xmlns:p14="http://schemas.microsoft.com/office/powerpoint/2010/main" val="861957290"/>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nn-NO" dirty="0" smtClean="0"/>
              <a:t>For «Master med fordjuping i fag» meiner 24,4% det er svært relevant. 6,7% meiner det ikkje er relevant</a:t>
            </a:r>
            <a:endParaRPr lang="nn-NO" dirty="0"/>
          </a:p>
        </p:txBody>
      </p:sp>
      <p:sp>
        <p:nvSpPr>
          <p:cNvPr id="2" name="Title"/>
          <p:cNvSpPr>
            <a:spLocks noGrp="1"/>
          </p:cNvSpPr>
          <p:nvPr>
            <p:ph type="title"/>
          </p:nvPr>
        </p:nvSpPr>
        <p:spPr/>
        <p:txBody>
          <a:bodyPr/>
          <a:lstStyle/>
          <a:p>
            <a:r>
              <a:rPr lang="nn-NO" dirty="0" smtClean="0"/>
              <a:t>Master med fordjuping i fag</a:t>
            </a:r>
            <a:endParaRPr lang="nn-NO" dirty="0"/>
          </a:p>
        </p:txBody>
      </p:sp>
      <p:graphicFrame>
        <p:nvGraphicFramePr>
          <p:cNvPr id="6" name="ChartObject"/>
          <p:cNvGraphicFramePr>
            <a:graphicFrameLocks noGrp="1"/>
          </p:cNvGraphicFramePr>
          <p:nvPr>
            <p:ph idx="1"/>
          </p:nvPr>
        </p:nvGraphicFramePr>
        <p:xfrm>
          <a:off x="433388" y="1836738"/>
          <a:ext cx="9823450" cy="51958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62523072"/>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pTitle"/>
          <p:cNvSpPr>
            <a:spLocks noGrp="1"/>
          </p:cNvSpPr>
          <p:nvPr>
            <p:ph type="body" sz="quarter" idx="13"/>
          </p:nvPr>
        </p:nvSpPr>
        <p:spPr/>
        <p:txBody>
          <a:bodyPr/>
          <a:lstStyle/>
          <a:p>
            <a:r>
              <a:rPr lang="nn-NO" dirty="0" smtClean="0"/>
              <a:t>For «Master med fordjuping i skulerelevante fag» meiner 60% det er svært relevant. 6,7% meiner det ikkje er relevant</a:t>
            </a:r>
            <a:endParaRPr lang="nn-NO" dirty="0"/>
          </a:p>
        </p:txBody>
      </p:sp>
      <p:sp>
        <p:nvSpPr>
          <p:cNvPr id="2" name="Title"/>
          <p:cNvSpPr>
            <a:spLocks noGrp="1"/>
          </p:cNvSpPr>
          <p:nvPr>
            <p:ph type="title"/>
          </p:nvPr>
        </p:nvSpPr>
        <p:spPr/>
        <p:txBody>
          <a:bodyPr/>
          <a:lstStyle/>
          <a:p>
            <a:r>
              <a:rPr lang="nn-NO" dirty="0" smtClean="0"/>
              <a:t>Master med fordjuping i skulerelevante fag</a:t>
            </a:r>
            <a:endParaRPr lang="nn-NO" dirty="0"/>
          </a:p>
        </p:txBody>
      </p:sp>
      <p:graphicFrame>
        <p:nvGraphicFramePr>
          <p:cNvPr id="6" name="ChartObject"/>
          <p:cNvGraphicFramePr>
            <a:graphicFrameLocks noGrp="1"/>
          </p:cNvGraphicFramePr>
          <p:nvPr>
            <p:ph idx="1"/>
          </p:nvPr>
        </p:nvGraphicFramePr>
        <p:xfrm>
          <a:off x="433388" y="1836738"/>
          <a:ext cx="9823450" cy="51958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70030560"/>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pTitle"/>
          <p:cNvSpPr>
            <a:spLocks noGrp="1"/>
          </p:cNvSpPr>
          <p:nvPr>
            <p:ph type="body" sz="quarter" idx="13"/>
          </p:nvPr>
        </p:nvSpPr>
        <p:spPr/>
        <p:txBody>
          <a:bodyPr/>
          <a:lstStyle/>
          <a:p>
            <a:r>
              <a:rPr lang="nn-NO" dirty="0" smtClean="0"/>
              <a:t>For «Generell skuleutvikling» meiner 13,3% det er svært relevant. 6,7% meiner det ikkje er relevant</a:t>
            </a:r>
            <a:endParaRPr lang="nn-NO" dirty="0"/>
          </a:p>
        </p:txBody>
      </p:sp>
      <p:sp>
        <p:nvSpPr>
          <p:cNvPr id="2" name="Title"/>
          <p:cNvSpPr>
            <a:spLocks noGrp="1"/>
          </p:cNvSpPr>
          <p:nvPr>
            <p:ph type="title"/>
          </p:nvPr>
        </p:nvSpPr>
        <p:spPr/>
        <p:txBody>
          <a:bodyPr/>
          <a:lstStyle/>
          <a:p>
            <a:r>
              <a:rPr lang="nn-NO" dirty="0" smtClean="0"/>
              <a:t>Generell skuleutvikling</a:t>
            </a:r>
            <a:endParaRPr lang="nn-NO" dirty="0"/>
          </a:p>
        </p:txBody>
      </p:sp>
      <p:graphicFrame>
        <p:nvGraphicFramePr>
          <p:cNvPr id="6" name="ChartObject"/>
          <p:cNvGraphicFramePr>
            <a:graphicFrameLocks noGrp="1"/>
          </p:cNvGraphicFramePr>
          <p:nvPr>
            <p:ph idx="1"/>
          </p:nvPr>
        </p:nvGraphicFramePr>
        <p:xfrm>
          <a:off x="433388" y="1836738"/>
          <a:ext cx="9823450" cy="51958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22994384"/>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nn-NO" dirty="0" smtClean="0"/>
              <a:t>Av andre relevante masterutdanning nemnes fleire, men spesialpedagogikk går igjen hos fleire respondentar</a:t>
            </a:r>
            <a:endParaRPr lang="nn-NO" dirty="0"/>
          </a:p>
        </p:txBody>
      </p:sp>
      <p:sp>
        <p:nvSpPr>
          <p:cNvPr id="3" name="Title 2"/>
          <p:cNvSpPr>
            <a:spLocks noGrp="1"/>
          </p:cNvSpPr>
          <p:nvPr>
            <p:ph type="title"/>
          </p:nvPr>
        </p:nvSpPr>
        <p:spPr/>
        <p:txBody>
          <a:bodyPr/>
          <a:lstStyle/>
          <a:p>
            <a:r>
              <a:rPr lang="nn-NO" dirty="0" smtClean="0"/>
              <a:t>Er det andre masterutdanningar du vurderer som relevant for dine lærarar?</a:t>
            </a:r>
            <a:endParaRPr lang="nn-NO" dirty="0"/>
          </a:p>
        </p:txBody>
      </p:sp>
      <p:sp>
        <p:nvSpPr>
          <p:cNvPr id="7" name="Rectangle 6"/>
          <p:cNvSpPr/>
          <p:nvPr/>
        </p:nvSpPr>
        <p:spPr bwMode="gray">
          <a:xfrm>
            <a:off x="423128" y="2381460"/>
            <a:ext cx="9833710" cy="1989574"/>
          </a:xfrm>
          <a:prstGeom prst="rect">
            <a:avLst/>
          </a:prstGeom>
          <a:solidFill>
            <a:schemeClr val="bg2"/>
          </a:solidFill>
          <a:ln w="19050" algn="ctr">
            <a:noFill/>
            <a:miter lim="800000"/>
            <a:headEnd/>
            <a:tailEnd/>
          </a:ln>
        </p:spPr>
        <p:txBody>
          <a:bodyPr wrap="square" lIns="88900" tIns="88900" rIns="88900" bIns="88900" rtlCol="0" anchor="t"/>
          <a:lstStyle/>
          <a:p>
            <a:pPr marL="285750" indent="-285750">
              <a:buFont typeface="Arial" panose="020B0604020202020204" pitchFamily="34" charset="0"/>
              <a:buChar char="•"/>
            </a:pPr>
            <a:r>
              <a:rPr lang="nn-NO" sz="1400" dirty="0" smtClean="0"/>
              <a:t>Spesialpedagogikk</a:t>
            </a:r>
          </a:p>
          <a:p>
            <a:pPr marL="285750" indent="-285750">
              <a:buFont typeface="Arial" panose="020B0604020202020204" pitchFamily="34" charset="0"/>
              <a:buChar char="•"/>
            </a:pPr>
            <a:r>
              <a:rPr lang="nn-NO" sz="1400" dirty="0" smtClean="0"/>
              <a:t>Lese- og skriveopplæring</a:t>
            </a:r>
          </a:p>
          <a:p>
            <a:pPr marL="285750" indent="-285750">
              <a:buFont typeface="Arial" panose="020B0604020202020204" pitchFamily="34" charset="0"/>
              <a:buChar char="•"/>
            </a:pPr>
            <a:r>
              <a:rPr lang="nn-NO" sz="1400" dirty="0" smtClean="0"/>
              <a:t>Norsk som </a:t>
            </a:r>
            <a:r>
              <a:rPr lang="nn-NO" sz="1400" dirty="0" err="1" smtClean="0"/>
              <a:t>annenspråk</a:t>
            </a:r>
            <a:endParaRPr lang="nn-NO" sz="1400" dirty="0" smtClean="0"/>
          </a:p>
          <a:p>
            <a:pPr marL="285750" indent="-285750">
              <a:buFont typeface="Arial" panose="020B0604020202020204" pitchFamily="34" charset="0"/>
              <a:buChar char="•"/>
            </a:pPr>
            <a:r>
              <a:rPr lang="nn-NO" sz="1400" dirty="0" smtClean="0"/>
              <a:t>Pedagogikk og didaktikk</a:t>
            </a:r>
          </a:p>
          <a:p>
            <a:pPr marL="285750" indent="-285750">
              <a:buFont typeface="Arial" panose="020B0604020202020204" pitchFamily="34" charset="0"/>
              <a:buChar char="•"/>
            </a:pPr>
            <a:r>
              <a:rPr lang="nn-NO" sz="1400" dirty="0" smtClean="0"/>
              <a:t>Relasjonskompetanse</a:t>
            </a:r>
          </a:p>
          <a:p>
            <a:pPr marL="285750" indent="-285750">
              <a:buFont typeface="Arial" panose="020B0604020202020204" pitchFamily="34" charset="0"/>
              <a:buChar char="•"/>
            </a:pPr>
            <a:r>
              <a:rPr lang="nn-NO" sz="1400" dirty="0" smtClean="0"/>
              <a:t>Klasseleiing/Skuleleiing</a:t>
            </a:r>
          </a:p>
          <a:p>
            <a:pPr marL="285750" indent="-285750">
              <a:buFont typeface="Arial" panose="020B0604020202020204" pitchFamily="34" charset="0"/>
              <a:buChar char="•"/>
            </a:pPr>
            <a:r>
              <a:rPr lang="nn-NO" sz="1400" dirty="0" smtClean="0"/>
              <a:t>Åtferdsproblematikk</a:t>
            </a:r>
          </a:p>
          <a:p>
            <a:pPr marL="285750" indent="-285750">
              <a:buFont typeface="Arial" panose="020B0604020202020204" pitchFamily="34" charset="0"/>
              <a:buChar char="•"/>
            </a:pPr>
            <a:r>
              <a:rPr lang="nn-NO" sz="1400" dirty="0" smtClean="0"/>
              <a:t>Master med utvida innslag av praksis med rettleiing</a:t>
            </a:r>
          </a:p>
          <a:p>
            <a:pPr marL="285750" indent="-285750">
              <a:buFont typeface="Arial" panose="020B0604020202020204" pitchFamily="34" charset="0"/>
              <a:buChar char="•"/>
            </a:pPr>
            <a:endParaRPr lang="nn-NO" sz="1400" dirty="0"/>
          </a:p>
        </p:txBody>
      </p:sp>
      <p:sp>
        <p:nvSpPr>
          <p:cNvPr id="9" name="Rectangle 8"/>
          <p:cNvSpPr/>
          <p:nvPr/>
        </p:nvSpPr>
        <p:spPr bwMode="gray">
          <a:xfrm>
            <a:off x="423127" y="1969477"/>
            <a:ext cx="9833710" cy="331596"/>
          </a:xfrm>
          <a:prstGeom prst="rect">
            <a:avLst/>
          </a:prstGeom>
          <a:solidFill>
            <a:schemeClr val="accent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nn-NO" sz="1600" b="1" dirty="0" smtClean="0">
                <a:solidFill>
                  <a:schemeClr val="bg1"/>
                </a:solidFill>
              </a:rPr>
              <a:t>Andre masterutdanningar</a:t>
            </a:r>
          </a:p>
        </p:txBody>
      </p:sp>
    </p:spTree>
    <p:extLst>
      <p:ext uri="{BB962C8B-B14F-4D97-AF65-F5344CB8AC3E}">
        <p14:creationId xmlns:p14="http://schemas.microsoft.com/office/powerpoint/2010/main" val="2885197785"/>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170" name="think-cell Slide" r:id="rId5" imgW="473" imgH="470" progId="TCLayout.ActiveDocument.1">
                  <p:embed/>
                </p:oleObj>
              </mc:Choice>
              <mc:Fallback>
                <p:oleObj name="think-cell Slide" r:id="rId5" imgW="473" imgH="4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Rectangle 6"/>
          <p:cNvSpPr/>
          <p:nvPr/>
        </p:nvSpPr>
        <p:spPr bwMode="gray">
          <a:xfrm>
            <a:off x="0" y="0"/>
            <a:ext cx="10691813" cy="7559675"/>
          </a:xfrm>
          <a:prstGeom prst="rect">
            <a:avLst/>
          </a:prstGeom>
          <a:solidFill>
            <a:schemeClr val="accent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nn-NO" sz="1600" b="1" dirty="0" smtClean="0">
              <a:solidFill>
                <a:schemeClr val="bg1"/>
              </a:solidFill>
            </a:endParaRPr>
          </a:p>
        </p:txBody>
      </p:sp>
      <p:sp>
        <p:nvSpPr>
          <p:cNvPr id="5" name="Title 4"/>
          <p:cNvSpPr>
            <a:spLocks noGrp="1"/>
          </p:cNvSpPr>
          <p:nvPr>
            <p:ph type="title"/>
          </p:nvPr>
        </p:nvSpPr>
        <p:spPr/>
        <p:txBody>
          <a:bodyPr/>
          <a:lstStyle/>
          <a:p>
            <a:r>
              <a:rPr lang="nn-NO" sz="3200" dirty="0" smtClean="0">
                <a:solidFill>
                  <a:schemeClr val="bg1"/>
                </a:solidFill>
              </a:rPr>
              <a:t>Kva legg du i "Arbeidsplassbasert Masterutdanning"?</a:t>
            </a:r>
            <a:endParaRPr lang="nn-NO" sz="3200" dirty="0">
              <a:solidFill>
                <a:schemeClr val="bg1"/>
              </a:solidFill>
            </a:endParaRPr>
          </a:p>
        </p:txBody>
      </p:sp>
    </p:spTree>
    <p:extLst>
      <p:ext uri="{BB962C8B-B14F-4D97-AF65-F5344CB8AC3E}">
        <p14:creationId xmlns:p14="http://schemas.microsoft.com/office/powerpoint/2010/main" val="3276837559"/>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p:txBody>
          <a:bodyPr/>
          <a:lstStyle/>
          <a:p>
            <a:r>
              <a:rPr lang="nn-NO" sz="1800" dirty="0" smtClean="0"/>
              <a:t>Det er eit nytt uttrykk for nokon, men for dei fleste handlar det om studere og arbeide parallelt, tilrettelegging, praksis og master som er relevant for skulen</a:t>
            </a:r>
          </a:p>
          <a:p>
            <a:endParaRPr lang="nn-NO" dirty="0"/>
          </a:p>
        </p:txBody>
      </p:sp>
      <p:sp>
        <p:nvSpPr>
          <p:cNvPr id="6" name="Title 5"/>
          <p:cNvSpPr>
            <a:spLocks noGrp="1"/>
          </p:cNvSpPr>
          <p:nvPr>
            <p:ph type="title"/>
          </p:nvPr>
        </p:nvSpPr>
        <p:spPr/>
        <p:txBody>
          <a:bodyPr/>
          <a:lstStyle/>
          <a:p>
            <a:r>
              <a:rPr lang="nn-NO" dirty="0" smtClean="0"/>
              <a:t>Kva legg du i "Arbeidsplassbasert Masterutdanning"?</a:t>
            </a:r>
            <a:endParaRPr lang="nn-NO" dirty="0"/>
          </a:p>
        </p:txBody>
      </p:sp>
      <p:sp>
        <p:nvSpPr>
          <p:cNvPr id="4" name="Rectangle 3"/>
          <p:cNvSpPr/>
          <p:nvPr/>
        </p:nvSpPr>
        <p:spPr bwMode="gray">
          <a:xfrm>
            <a:off x="423128" y="2080008"/>
            <a:ext cx="9833710" cy="5215095"/>
          </a:xfrm>
          <a:prstGeom prst="rect">
            <a:avLst/>
          </a:prstGeom>
          <a:solidFill>
            <a:schemeClr val="bg2"/>
          </a:solidFill>
          <a:ln w="19050" algn="ctr">
            <a:noFill/>
            <a:miter lim="800000"/>
            <a:headEnd/>
            <a:tailEnd/>
          </a:ln>
        </p:spPr>
        <p:txBody>
          <a:bodyPr wrap="square" lIns="88900" tIns="88900" rIns="88900" bIns="88900" rtlCol="0" anchor="t"/>
          <a:lstStyle/>
          <a:p>
            <a:pPr marL="171450" indent="-171450">
              <a:buFont typeface="Arial" panose="020B0604020202020204" pitchFamily="34" charset="0"/>
              <a:buChar char="•"/>
              <a:defRPr sz="1000" b="0"/>
            </a:pPr>
            <a:r>
              <a:rPr lang="nn-NO" sz="1200" dirty="0" smtClean="0"/>
              <a:t>Ein </a:t>
            </a:r>
            <a:r>
              <a:rPr lang="nn-NO" sz="1200" dirty="0"/>
              <a:t>master som </a:t>
            </a:r>
            <a:r>
              <a:rPr lang="nn-NO" sz="1200" dirty="0" smtClean="0"/>
              <a:t>eigne tilsette kan ta samstundes som dei jobbar redusert med full løn</a:t>
            </a:r>
          </a:p>
          <a:p>
            <a:pPr marL="171450" indent="-171450">
              <a:buFont typeface="Arial" panose="020B0604020202020204" pitchFamily="34" charset="0"/>
              <a:buChar char="•"/>
              <a:defRPr sz="1000" b="0"/>
            </a:pPr>
            <a:r>
              <a:rPr lang="nn-NO" sz="1200" dirty="0" smtClean="0"/>
              <a:t>Utdanning tilrettelagt arbeidsplassen</a:t>
            </a:r>
          </a:p>
          <a:p>
            <a:pPr marL="171450" indent="-171450">
              <a:buFont typeface="Arial" panose="020B0604020202020204" pitchFamily="34" charset="0"/>
              <a:buChar char="•"/>
              <a:defRPr sz="1000" b="0"/>
            </a:pPr>
            <a:r>
              <a:rPr lang="nn-NO" sz="1200" dirty="0" smtClean="0"/>
              <a:t>Redusert undervisningstid</a:t>
            </a:r>
          </a:p>
          <a:p>
            <a:pPr marL="171450" indent="-171450">
              <a:buFont typeface="Arial" panose="020B0604020202020204" pitchFamily="34" charset="0"/>
              <a:buChar char="•"/>
              <a:defRPr sz="1000" b="0"/>
            </a:pPr>
            <a:r>
              <a:rPr lang="nn-NO" sz="1200" dirty="0"/>
              <a:t>Kombinasjon arbeid og studiar </a:t>
            </a:r>
            <a:endParaRPr lang="nn-NO" sz="1200" dirty="0" smtClean="0"/>
          </a:p>
          <a:p>
            <a:pPr marL="171450" indent="-171450">
              <a:buFont typeface="Arial" panose="020B0604020202020204" pitchFamily="34" charset="0"/>
              <a:buChar char="•"/>
              <a:defRPr sz="1000" b="0"/>
            </a:pPr>
            <a:r>
              <a:rPr lang="nn-NO" sz="1200" dirty="0"/>
              <a:t>At man kan ta delar av masteren på sin eigen </a:t>
            </a:r>
            <a:r>
              <a:rPr lang="nn-NO" sz="1200" dirty="0" smtClean="0"/>
              <a:t>arbeidsplass</a:t>
            </a:r>
          </a:p>
          <a:p>
            <a:pPr marL="171450" indent="-171450">
              <a:buFont typeface="Arial" panose="020B0604020202020204" pitchFamily="34" charset="0"/>
              <a:buChar char="•"/>
              <a:defRPr sz="1000" b="0"/>
            </a:pPr>
            <a:r>
              <a:rPr lang="nn-NO" sz="1200" dirty="0"/>
              <a:t>At studiet kan </a:t>
            </a:r>
            <a:r>
              <a:rPr lang="nn-NO" sz="1200" dirty="0" smtClean="0"/>
              <a:t>gjennomførast utan </a:t>
            </a:r>
            <a:r>
              <a:rPr lang="nn-NO" sz="1200" dirty="0"/>
              <a:t>for </a:t>
            </a:r>
            <a:r>
              <a:rPr lang="nn-NO" sz="1200" dirty="0" smtClean="0"/>
              <a:t>mykje fråvær </a:t>
            </a:r>
          </a:p>
          <a:p>
            <a:pPr marL="171450" indent="-171450">
              <a:buFont typeface="Arial" panose="020B0604020202020204" pitchFamily="34" charset="0"/>
              <a:buChar char="•"/>
              <a:defRPr sz="1000" b="0"/>
            </a:pPr>
            <a:r>
              <a:rPr lang="nn-NO" sz="1200" dirty="0"/>
              <a:t>Fjernundervisning basert på bruk av teknologiske løysingar og nokre sentrale samlingar</a:t>
            </a:r>
          </a:p>
          <a:p>
            <a:pPr marL="171450" indent="-171450">
              <a:buFont typeface="Arial" panose="020B0604020202020204" pitchFamily="34" charset="0"/>
              <a:buChar char="•"/>
              <a:defRPr sz="1000" b="0"/>
            </a:pPr>
            <a:r>
              <a:rPr lang="nn-NO" sz="1200" dirty="0"/>
              <a:t>Nettbasert</a:t>
            </a:r>
          </a:p>
          <a:p>
            <a:pPr marL="171450" indent="-171450">
              <a:buFont typeface="Arial" panose="020B0604020202020204" pitchFamily="34" charset="0"/>
              <a:buChar char="•"/>
              <a:defRPr sz="1000" b="0"/>
            </a:pPr>
            <a:r>
              <a:rPr lang="nn-NO" sz="1200" dirty="0"/>
              <a:t>Ein samlingsbasert organisering med noko fri frå jobb når det er </a:t>
            </a:r>
            <a:r>
              <a:rPr lang="nn-NO" sz="1200" dirty="0" smtClean="0"/>
              <a:t>nødvendig</a:t>
            </a:r>
          </a:p>
          <a:p>
            <a:pPr marL="171450" indent="-171450">
              <a:buFont typeface="Arial" panose="020B0604020202020204" pitchFamily="34" charset="0"/>
              <a:buChar char="•"/>
              <a:defRPr sz="1000" b="0"/>
            </a:pPr>
            <a:r>
              <a:rPr lang="nn-NO" sz="1200" dirty="0"/>
              <a:t>At ein lærar gjennomfører eit masterstudium samtidig som han/hun er i jobb som lærar på ein </a:t>
            </a:r>
            <a:r>
              <a:rPr lang="nn-NO" sz="1200" dirty="0" smtClean="0"/>
              <a:t>skule</a:t>
            </a:r>
          </a:p>
          <a:p>
            <a:pPr marL="171450" indent="-171450">
              <a:buFont typeface="Arial" panose="020B0604020202020204" pitchFamily="34" charset="0"/>
              <a:buChar char="•"/>
              <a:defRPr sz="1000" b="0"/>
            </a:pPr>
            <a:r>
              <a:rPr lang="nn-NO" sz="1200" dirty="0" smtClean="0"/>
              <a:t>Master innanfor eit relevant fag eller ein problemstilling som kan kome skulen(e) til gode</a:t>
            </a:r>
          </a:p>
          <a:p>
            <a:pPr marL="171450" indent="-171450">
              <a:buFont typeface="Arial" panose="020B0604020202020204" pitchFamily="34" charset="0"/>
              <a:buChar char="•"/>
              <a:defRPr sz="1000" b="0"/>
            </a:pPr>
            <a:r>
              <a:rPr lang="nn-NO" sz="1200" dirty="0" smtClean="0"/>
              <a:t>Master ut frå skulens behov / utviklingsområder </a:t>
            </a:r>
          </a:p>
          <a:p>
            <a:pPr marL="171450" indent="-171450">
              <a:buFont typeface="Arial" panose="020B0604020202020204" pitchFamily="34" charset="0"/>
              <a:buChar char="•"/>
              <a:defRPr sz="1000" b="0"/>
            </a:pPr>
            <a:r>
              <a:rPr lang="nn-NO" sz="1200" dirty="0"/>
              <a:t>Masteroppgåva blir skrevet ut frå aktuelle tema frå </a:t>
            </a:r>
            <a:r>
              <a:rPr lang="nn-NO" sz="1200" dirty="0" smtClean="0"/>
              <a:t>arbeidsplassen</a:t>
            </a:r>
          </a:p>
          <a:p>
            <a:pPr marL="171450" indent="-171450">
              <a:buFont typeface="Arial" panose="020B0604020202020204" pitchFamily="34" charset="0"/>
              <a:buChar char="•"/>
              <a:defRPr sz="1000" b="0"/>
            </a:pPr>
            <a:r>
              <a:rPr lang="nn-NO" sz="1200" dirty="0"/>
              <a:t>Masterutdanning gjennom praktisk og teoretisk arbeid på arbeidsplassen</a:t>
            </a:r>
          </a:p>
          <a:p>
            <a:pPr marL="171450" indent="-171450">
              <a:buFont typeface="Arial" panose="020B0604020202020204" pitchFamily="34" charset="0"/>
              <a:buChar char="•"/>
              <a:defRPr sz="1000" b="0"/>
            </a:pPr>
            <a:r>
              <a:rPr lang="nn-NO" sz="1200" dirty="0" smtClean="0"/>
              <a:t>At masteroppgåva </a:t>
            </a:r>
            <a:r>
              <a:rPr lang="nn-NO" sz="1200" dirty="0"/>
              <a:t>er knytt til arbeidet ved skulen eller kan dekka eit behov for kompetanse som arbeidsplassen </a:t>
            </a:r>
            <a:r>
              <a:rPr lang="nn-NO" sz="1200" dirty="0" smtClean="0"/>
              <a:t>treng</a:t>
            </a:r>
          </a:p>
          <a:p>
            <a:pPr marL="171450" indent="-171450">
              <a:buFont typeface="Arial" panose="020B0604020202020204" pitchFamily="34" charset="0"/>
              <a:buChar char="•"/>
              <a:defRPr sz="1000" b="0"/>
            </a:pPr>
            <a:r>
              <a:rPr lang="nn-NO" sz="1200" dirty="0" smtClean="0"/>
              <a:t>Masteroppgåva relaterast </a:t>
            </a:r>
            <a:r>
              <a:rPr lang="nn-NO" sz="1200" dirty="0"/>
              <a:t>til læringspraksisen i </a:t>
            </a:r>
            <a:r>
              <a:rPr lang="nn-NO" sz="1200" dirty="0" smtClean="0"/>
              <a:t>skolen</a:t>
            </a:r>
          </a:p>
          <a:p>
            <a:pPr marL="171450" indent="-171450">
              <a:buFont typeface="Arial" panose="020B0604020202020204" pitchFamily="34" charset="0"/>
              <a:buChar char="•"/>
              <a:defRPr sz="1000" b="0"/>
            </a:pPr>
            <a:r>
              <a:rPr lang="nn-NO" sz="1200" dirty="0" smtClean="0"/>
              <a:t>Masteroppgåva knytast </a:t>
            </a:r>
            <a:r>
              <a:rPr lang="nn-NO" sz="1200" dirty="0"/>
              <a:t>til å undersøke </a:t>
            </a:r>
            <a:r>
              <a:rPr lang="nn-NO" sz="1200" dirty="0" smtClean="0"/>
              <a:t>eigen </a:t>
            </a:r>
            <a:r>
              <a:rPr lang="nn-NO" sz="1200" dirty="0"/>
              <a:t>eller </a:t>
            </a:r>
            <a:r>
              <a:rPr lang="nn-NO" sz="1200" dirty="0" smtClean="0"/>
              <a:t>skolens </a:t>
            </a:r>
            <a:r>
              <a:rPr lang="nn-NO" sz="1200" dirty="0"/>
              <a:t>praksis på </a:t>
            </a:r>
            <a:r>
              <a:rPr lang="nn-NO" sz="1200" dirty="0" smtClean="0"/>
              <a:t>eit </a:t>
            </a:r>
            <a:r>
              <a:rPr lang="nn-NO" sz="1200" dirty="0"/>
              <a:t>gitt </a:t>
            </a:r>
            <a:r>
              <a:rPr lang="nn-NO" sz="1200" dirty="0" smtClean="0"/>
              <a:t>område</a:t>
            </a:r>
          </a:p>
          <a:p>
            <a:pPr marL="171450" indent="-171450">
              <a:buFont typeface="Arial" panose="020B0604020202020204" pitchFamily="34" charset="0"/>
              <a:buChar char="•"/>
              <a:defRPr sz="1000" b="0"/>
            </a:pPr>
            <a:r>
              <a:rPr lang="nn-NO" sz="1200" dirty="0"/>
              <a:t>Utprøving av </a:t>
            </a:r>
            <a:r>
              <a:rPr lang="nn-NO" sz="1200" dirty="0" smtClean="0"/>
              <a:t>hypotesar</a:t>
            </a:r>
            <a:r>
              <a:rPr lang="nn-NO" sz="1200" dirty="0"/>
              <a:t>, undersøking og </a:t>
            </a:r>
            <a:r>
              <a:rPr lang="nn-NO" sz="1200" dirty="0" smtClean="0"/>
              <a:t>erfaringseksemplar gjort </a:t>
            </a:r>
            <a:r>
              <a:rPr lang="nn-NO" sz="1200" dirty="0"/>
              <a:t>i klassen/på </a:t>
            </a:r>
            <a:r>
              <a:rPr lang="nn-NO" sz="1200" dirty="0" smtClean="0"/>
              <a:t>skulen</a:t>
            </a:r>
          </a:p>
          <a:p>
            <a:pPr marL="171450" indent="-171450">
              <a:buFont typeface="Arial" panose="020B0604020202020204" pitchFamily="34" charset="0"/>
              <a:buChar char="•"/>
              <a:defRPr sz="1000" b="0"/>
            </a:pPr>
            <a:r>
              <a:rPr lang="nn-NO" sz="1200" dirty="0" smtClean="0"/>
              <a:t>Forsking på arbeidsplassen (eigen eller andre sin)</a:t>
            </a:r>
          </a:p>
          <a:p>
            <a:pPr marL="171450" indent="-171450">
              <a:buFont typeface="Arial" panose="020B0604020202020204" pitchFamily="34" charset="0"/>
              <a:buChar char="•"/>
              <a:defRPr sz="1000" b="0"/>
            </a:pPr>
            <a:r>
              <a:rPr lang="nn-NO" sz="1200" dirty="0" smtClean="0"/>
              <a:t>Aksjonsforsking</a:t>
            </a:r>
          </a:p>
          <a:p>
            <a:pPr marL="171450" indent="-171450">
              <a:buFont typeface="Arial" panose="020B0604020202020204" pitchFamily="34" charset="0"/>
              <a:buChar char="•"/>
              <a:defRPr sz="1000" b="0"/>
            </a:pPr>
            <a:r>
              <a:rPr lang="nn-NO" sz="1200" dirty="0" smtClean="0"/>
              <a:t>Ein </a:t>
            </a:r>
            <a:r>
              <a:rPr lang="nn-NO" sz="1200" dirty="0"/>
              <a:t>masterutdanning som tek for seg heile skulen under eitt</a:t>
            </a:r>
          </a:p>
          <a:p>
            <a:pPr marL="171450" indent="-171450">
              <a:buFont typeface="Arial" panose="020B0604020202020204" pitchFamily="34" charset="0"/>
              <a:buChar char="•"/>
              <a:defRPr sz="1000" b="0"/>
            </a:pPr>
            <a:r>
              <a:rPr lang="nn-NO" sz="1200" dirty="0"/>
              <a:t>Teori og praksis hand i </a:t>
            </a:r>
            <a:r>
              <a:rPr lang="nn-NO" sz="1200" dirty="0" smtClean="0"/>
              <a:t>hans</a:t>
            </a:r>
          </a:p>
          <a:p>
            <a:pPr marL="171450" indent="-171450">
              <a:buFont typeface="Arial" panose="020B0604020202020204" pitchFamily="34" charset="0"/>
              <a:buChar char="•"/>
              <a:defRPr sz="1000" b="0"/>
            </a:pPr>
            <a:r>
              <a:rPr lang="nn-NO" sz="1200" dirty="0" smtClean="0"/>
              <a:t>Vesentleg </a:t>
            </a:r>
            <a:r>
              <a:rPr lang="nn-NO" sz="1200" dirty="0"/>
              <a:t>meir enn vanleg </a:t>
            </a:r>
            <a:r>
              <a:rPr lang="nn-NO" sz="1200" dirty="0" smtClean="0"/>
              <a:t>praksis</a:t>
            </a:r>
          </a:p>
          <a:p>
            <a:pPr marL="171450" indent="-171450">
              <a:buFont typeface="Arial" panose="020B0604020202020204" pitchFamily="34" charset="0"/>
              <a:buChar char="•"/>
              <a:defRPr sz="1000" b="0"/>
            </a:pPr>
            <a:r>
              <a:rPr lang="nn-NO" sz="1200" dirty="0" smtClean="0"/>
              <a:t>Same </a:t>
            </a:r>
            <a:r>
              <a:rPr lang="nn-NO" sz="1200" dirty="0"/>
              <a:t>som «Erfaringsbasert masterutdanning</a:t>
            </a:r>
            <a:r>
              <a:rPr lang="nn-NO" sz="1200" dirty="0" smtClean="0"/>
              <a:t>»?</a:t>
            </a:r>
          </a:p>
          <a:p>
            <a:pPr marL="171450" indent="-171450">
              <a:buFont typeface="Arial" panose="020B0604020202020204" pitchFamily="34" charset="0"/>
              <a:buChar char="•"/>
              <a:defRPr sz="1000" b="0"/>
            </a:pPr>
            <a:r>
              <a:rPr lang="nn-NO" sz="1200" dirty="0" smtClean="0"/>
              <a:t>Er med på å utvikle heile skulen kollektivt</a:t>
            </a:r>
          </a:p>
          <a:p>
            <a:pPr marL="171450" indent="-171450">
              <a:buFont typeface="Arial" panose="020B0604020202020204" pitchFamily="34" charset="0"/>
              <a:buChar char="•"/>
              <a:defRPr sz="1000" b="0"/>
            </a:pPr>
            <a:r>
              <a:rPr lang="nn-NO" sz="1200" dirty="0"/>
              <a:t>Helst to eller </a:t>
            </a:r>
            <a:r>
              <a:rPr lang="nn-NO" sz="1200" dirty="0" smtClean="0"/>
              <a:t>fleire lærarar </a:t>
            </a:r>
            <a:r>
              <a:rPr lang="nn-NO" sz="1200" dirty="0"/>
              <a:t>på </a:t>
            </a:r>
            <a:r>
              <a:rPr lang="nn-NO" sz="1200" dirty="0" smtClean="0"/>
              <a:t>same </a:t>
            </a:r>
            <a:r>
              <a:rPr lang="nn-NO" sz="1200" dirty="0"/>
              <a:t>master, den kollektive </a:t>
            </a:r>
            <a:r>
              <a:rPr lang="nn-NO" sz="1200" dirty="0" smtClean="0"/>
              <a:t>læringa blir teke vare på</a:t>
            </a:r>
          </a:p>
          <a:p>
            <a:pPr marL="171450" indent="-171450">
              <a:buFont typeface="Arial" panose="020B0604020202020204" pitchFamily="34" charset="0"/>
              <a:buChar char="•"/>
              <a:defRPr sz="1000" b="0"/>
            </a:pPr>
            <a:r>
              <a:rPr lang="nn-NO" sz="1200" dirty="0" smtClean="0"/>
              <a:t>At dei jobbar opp </a:t>
            </a:r>
            <a:r>
              <a:rPr lang="nn-NO" sz="1200" dirty="0"/>
              <a:t>mot </a:t>
            </a:r>
            <a:r>
              <a:rPr lang="nn-NO" sz="1200" dirty="0" smtClean="0"/>
              <a:t>profesjonsfellesskapet</a:t>
            </a:r>
          </a:p>
          <a:p>
            <a:pPr marL="171450" indent="-171450">
              <a:buFont typeface="Arial" panose="020B0604020202020204" pitchFamily="34" charset="0"/>
              <a:buChar char="•"/>
              <a:defRPr sz="1000" b="0"/>
            </a:pPr>
            <a:endParaRPr lang="nn-NO" sz="1200" dirty="0"/>
          </a:p>
          <a:p>
            <a:pPr marL="171450" indent="-171450">
              <a:buFont typeface="Arial" panose="020B0604020202020204" pitchFamily="34" charset="0"/>
              <a:buChar char="•"/>
              <a:defRPr sz="1000" b="0"/>
            </a:pPr>
            <a:endParaRPr lang="nn-NO" sz="1200" dirty="0" smtClean="0"/>
          </a:p>
          <a:p>
            <a:pPr marL="171450" indent="-171450">
              <a:buFont typeface="Arial" panose="020B0604020202020204" pitchFamily="34" charset="0"/>
              <a:buChar char="•"/>
              <a:defRPr sz="1000" b="0"/>
            </a:pPr>
            <a:endParaRPr lang="nn-NO" sz="1200" dirty="0" smtClean="0"/>
          </a:p>
          <a:p>
            <a:pPr marL="171450" indent="-171450">
              <a:buFont typeface="Arial" panose="020B0604020202020204" pitchFamily="34" charset="0"/>
              <a:buChar char="•"/>
              <a:defRPr sz="1000" b="0"/>
            </a:pPr>
            <a:endParaRPr lang="nn-NO" sz="1200" dirty="0" smtClean="0"/>
          </a:p>
          <a:p>
            <a:pPr marL="285750" indent="-285750">
              <a:buFont typeface="Arial" panose="020B0604020202020204" pitchFamily="34" charset="0"/>
              <a:buChar char="•"/>
            </a:pPr>
            <a:endParaRPr lang="nn-NO" sz="1200" dirty="0" smtClean="0"/>
          </a:p>
          <a:p>
            <a:pPr marL="285750" indent="-285750">
              <a:buFont typeface="Arial" panose="020B0604020202020204" pitchFamily="34" charset="0"/>
              <a:buChar char="•"/>
            </a:pPr>
            <a:endParaRPr lang="nn-NO" sz="1200" dirty="0" smtClean="0"/>
          </a:p>
          <a:p>
            <a:pPr marL="285750" indent="-285750">
              <a:buFont typeface="Arial" panose="020B0604020202020204" pitchFamily="34" charset="0"/>
              <a:buChar char="•"/>
            </a:pPr>
            <a:endParaRPr lang="nn-NO" sz="1200" dirty="0" smtClean="0"/>
          </a:p>
          <a:p>
            <a:pPr marL="285750" indent="-285750">
              <a:buFont typeface="Arial" panose="020B0604020202020204" pitchFamily="34" charset="0"/>
              <a:buChar char="•"/>
            </a:pPr>
            <a:endParaRPr lang="nn-NO" sz="1200" dirty="0"/>
          </a:p>
        </p:txBody>
      </p:sp>
      <p:sp>
        <p:nvSpPr>
          <p:cNvPr id="5" name="Rectangle 4"/>
          <p:cNvSpPr/>
          <p:nvPr/>
        </p:nvSpPr>
        <p:spPr bwMode="gray">
          <a:xfrm>
            <a:off x="423127" y="1668026"/>
            <a:ext cx="9833710" cy="331596"/>
          </a:xfrm>
          <a:prstGeom prst="rect">
            <a:avLst/>
          </a:prstGeom>
          <a:solidFill>
            <a:schemeClr val="accent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nn-NO" sz="1600" b="1" dirty="0" smtClean="0">
                <a:solidFill>
                  <a:schemeClr val="bg1"/>
                </a:solidFill>
              </a:rPr>
              <a:t>Tolkingar - </a:t>
            </a:r>
            <a:r>
              <a:rPr lang="nn-NO" sz="1600" b="1" dirty="0" err="1" smtClean="0">
                <a:solidFill>
                  <a:schemeClr val="bg1"/>
                </a:solidFill>
              </a:rPr>
              <a:t>oppsummert</a:t>
            </a:r>
            <a:r>
              <a:rPr lang="nn-NO" sz="1600" b="1" dirty="0" smtClean="0">
                <a:solidFill>
                  <a:schemeClr val="bg1"/>
                </a:solidFill>
              </a:rPr>
              <a:t>  </a:t>
            </a:r>
          </a:p>
        </p:txBody>
      </p:sp>
    </p:spTree>
    <p:extLst>
      <p:ext uri="{BB962C8B-B14F-4D97-AF65-F5344CB8AC3E}">
        <p14:creationId xmlns:p14="http://schemas.microsoft.com/office/powerpoint/2010/main" val="1784802256"/>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189" name="think-cell Slide" r:id="rId5" imgW="473" imgH="470" progId="TCLayout.ActiveDocument.1">
                  <p:embed/>
                </p:oleObj>
              </mc:Choice>
              <mc:Fallback>
                <p:oleObj name="think-cell Slide" r:id="rId5" imgW="473" imgH="4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Rectangle 6"/>
          <p:cNvSpPr/>
          <p:nvPr/>
        </p:nvSpPr>
        <p:spPr bwMode="gray">
          <a:xfrm>
            <a:off x="0" y="0"/>
            <a:ext cx="10691813" cy="7559675"/>
          </a:xfrm>
          <a:prstGeom prst="rect">
            <a:avLst/>
          </a:prstGeom>
          <a:solidFill>
            <a:schemeClr val="accent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nn-NO" sz="1600" b="1" dirty="0" smtClean="0">
              <a:solidFill>
                <a:schemeClr val="bg1"/>
              </a:solidFill>
            </a:endParaRPr>
          </a:p>
        </p:txBody>
      </p:sp>
      <p:sp>
        <p:nvSpPr>
          <p:cNvPr id="5" name="Title 4"/>
          <p:cNvSpPr>
            <a:spLocks noGrp="1"/>
          </p:cNvSpPr>
          <p:nvPr>
            <p:ph type="title"/>
          </p:nvPr>
        </p:nvSpPr>
        <p:spPr>
          <a:xfrm>
            <a:off x="448299" y="1880190"/>
            <a:ext cx="10042179" cy="1755329"/>
          </a:xfrm>
        </p:spPr>
        <p:txBody>
          <a:bodyPr/>
          <a:lstStyle/>
          <a:p>
            <a:r>
              <a:rPr lang="nn-NO" sz="3200" dirty="0" smtClean="0">
                <a:solidFill>
                  <a:schemeClr val="bg1"/>
                </a:solidFill>
              </a:rPr>
              <a:t>Vil det vere aktuelt at to eller fleire av dine lærarar tar eit masterløp samtidig / i lag?</a:t>
            </a:r>
            <a:endParaRPr lang="nn-NO" sz="3200" dirty="0">
              <a:solidFill>
                <a:schemeClr val="bg1"/>
              </a:solidFill>
            </a:endParaRPr>
          </a:p>
        </p:txBody>
      </p:sp>
    </p:spTree>
    <p:extLst>
      <p:ext uri="{BB962C8B-B14F-4D97-AF65-F5344CB8AC3E}">
        <p14:creationId xmlns:p14="http://schemas.microsoft.com/office/powerpoint/2010/main" val="4002521842"/>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pTitle"/>
          <p:cNvSpPr>
            <a:spLocks noGrp="1"/>
          </p:cNvSpPr>
          <p:nvPr>
            <p:ph type="body" sz="quarter" idx="13"/>
          </p:nvPr>
        </p:nvSpPr>
        <p:spPr/>
        <p:txBody>
          <a:bodyPr/>
          <a:lstStyle/>
          <a:p>
            <a:r>
              <a:rPr lang="nn-NO" dirty="0" smtClean="0"/>
              <a:t>Dei fleste (64,4%) meiner det vil vere aktuelt</a:t>
            </a:r>
            <a:endParaRPr lang="nn-NO" dirty="0"/>
          </a:p>
        </p:txBody>
      </p:sp>
      <p:sp>
        <p:nvSpPr>
          <p:cNvPr id="2" name="Title"/>
          <p:cNvSpPr>
            <a:spLocks noGrp="1"/>
          </p:cNvSpPr>
          <p:nvPr>
            <p:ph type="title"/>
          </p:nvPr>
        </p:nvSpPr>
        <p:spPr>
          <a:xfrm>
            <a:off x="433388" y="349989"/>
            <a:ext cx="9916414" cy="368282"/>
          </a:xfrm>
        </p:spPr>
        <p:txBody>
          <a:bodyPr>
            <a:normAutofit fontScale="90000"/>
          </a:bodyPr>
          <a:lstStyle/>
          <a:p>
            <a:r>
              <a:rPr lang="nn-NO" dirty="0" smtClean="0"/>
              <a:t>Vil det vere aktuelt at to eller fleire av dine lærarar tar eit masterløp samtidig / i lag?</a:t>
            </a:r>
            <a:endParaRPr lang="nn-NO" dirty="0"/>
          </a:p>
        </p:txBody>
      </p:sp>
      <p:graphicFrame>
        <p:nvGraphicFramePr>
          <p:cNvPr id="6" name="ChartObject"/>
          <p:cNvGraphicFramePr>
            <a:graphicFrameLocks noGrp="1"/>
          </p:cNvGraphicFramePr>
          <p:nvPr>
            <p:ph idx="1"/>
          </p:nvPr>
        </p:nvGraphicFramePr>
        <p:xfrm>
          <a:off x="433388" y="1836738"/>
          <a:ext cx="9823450" cy="51958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9197488"/>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212" name="think-cell Slide" r:id="rId5" imgW="473" imgH="470" progId="TCLayout.ActiveDocument.1">
                  <p:embed/>
                </p:oleObj>
              </mc:Choice>
              <mc:Fallback>
                <p:oleObj name="think-cell Slide" r:id="rId5" imgW="473" imgH="4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Rectangle 6"/>
          <p:cNvSpPr/>
          <p:nvPr/>
        </p:nvSpPr>
        <p:spPr bwMode="gray">
          <a:xfrm>
            <a:off x="0" y="0"/>
            <a:ext cx="10691813" cy="7559675"/>
          </a:xfrm>
          <a:prstGeom prst="rect">
            <a:avLst/>
          </a:prstGeom>
          <a:solidFill>
            <a:schemeClr val="accent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nn-NO" sz="1600" b="1" dirty="0" smtClean="0">
              <a:solidFill>
                <a:schemeClr val="bg1"/>
              </a:solidFill>
            </a:endParaRPr>
          </a:p>
        </p:txBody>
      </p:sp>
      <p:sp>
        <p:nvSpPr>
          <p:cNvPr id="5" name="Title 4"/>
          <p:cNvSpPr>
            <a:spLocks noGrp="1"/>
          </p:cNvSpPr>
          <p:nvPr>
            <p:ph type="title"/>
          </p:nvPr>
        </p:nvSpPr>
        <p:spPr>
          <a:xfrm>
            <a:off x="448300" y="1880190"/>
            <a:ext cx="9569908" cy="1755329"/>
          </a:xfrm>
        </p:spPr>
        <p:txBody>
          <a:bodyPr/>
          <a:lstStyle/>
          <a:p>
            <a:r>
              <a:rPr lang="nn-NO" sz="3200" dirty="0" smtClean="0">
                <a:solidFill>
                  <a:schemeClr val="bg1"/>
                </a:solidFill>
              </a:rPr>
              <a:t>Kva meiner du er det viktigaste du som skuleleiar kan gjere for å leggje til rette for at lærarar kan ta ei masterutdanning?</a:t>
            </a:r>
            <a:endParaRPr lang="nn-NO" sz="3200" dirty="0">
              <a:solidFill>
                <a:schemeClr val="bg1"/>
              </a:solidFill>
            </a:endParaRPr>
          </a:p>
        </p:txBody>
      </p:sp>
    </p:spTree>
    <p:extLst>
      <p:ext uri="{BB962C8B-B14F-4D97-AF65-F5344CB8AC3E}">
        <p14:creationId xmlns:p14="http://schemas.microsoft.com/office/powerpoint/2010/main" val="2816695377"/>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433388" y="1014884"/>
            <a:ext cx="9823450" cy="538116"/>
          </a:xfrm>
        </p:spPr>
        <p:txBody>
          <a:bodyPr/>
          <a:lstStyle/>
          <a:p>
            <a:r>
              <a:rPr lang="nn-NO" sz="1600" dirty="0" smtClean="0"/>
              <a:t>«At lærarar kan bruke eigen lærarpraksis som del av eit masterarbeid» scorar i gjennomsnitt høgast som viktig for å legge til rette for arbeidsplassbasert masterutdanning</a:t>
            </a:r>
            <a:endParaRPr lang="nn-NO" sz="1600" dirty="0"/>
          </a:p>
        </p:txBody>
      </p:sp>
      <p:sp>
        <p:nvSpPr>
          <p:cNvPr id="2" name="Title"/>
          <p:cNvSpPr>
            <a:spLocks noGrp="1"/>
          </p:cNvSpPr>
          <p:nvPr>
            <p:ph type="title"/>
          </p:nvPr>
        </p:nvSpPr>
        <p:spPr/>
        <p:txBody>
          <a:bodyPr>
            <a:normAutofit fontScale="90000"/>
          </a:bodyPr>
          <a:lstStyle/>
          <a:p>
            <a:r>
              <a:rPr lang="nn-NO" dirty="0" smtClean="0"/>
              <a:t>Kva meiner du er det viktigaste du som skuleleiar kan gjere for å leggje til rette for at lærarar kan ta ei masterutdanning?</a:t>
            </a:r>
            <a:endParaRPr lang="nn-NO" dirty="0"/>
          </a:p>
        </p:txBody>
      </p:sp>
      <p:graphicFrame>
        <p:nvGraphicFramePr>
          <p:cNvPr id="6" name="ChartObject"/>
          <p:cNvGraphicFramePr>
            <a:graphicFrameLocks noGrp="1"/>
          </p:cNvGraphicFramePr>
          <p:nvPr>
            <p:ph idx="1"/>
          </p:nvPr>
        </p:nvGraphicFramePr>
        <p:xfrm>
          <a:off x="433388" y="1836738"/>
          <a:ext cx="9823450" cy="51958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01483647"/>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0"/>
          </p:nvPr>
        </p:nvSpPr>
        <p:spPr>
          <a:xfrm>
            <a:off x="432000" y="1835675"/>
            <a:ext cx="9824838" cy="5199027"/>
          </a:xfrm>
        </p:spPr>
        <p:txBody>
          <a:bodyPr/>
          <a:lstStyle/>
          <a:p>
            <a:r>
              <a:rPr lang="nn-NO" sz="1100" b="1" dirty="0" smtClean="0"/>
              <a:t>Vurderer du det som viktig at lærarar skal ha masterutdanning?</a:t>
            </a:r>
          </a:p>
          <a:p>
            <a:r>
              <a:rPr lang="nn-NO" sz="1100" b="1" dirty="0" smtClean="0"/>
              <a:t>Kva slags masterutdanning meiner du er relevant for dine lærarar?</a:t>
            </a:r>
          </a:p>
          <a:p>
            <a:r>
              <a:rPr lang="nn-NO" sz="1100" b="1" dirty="0" smtClean="0"/>
              <a:t>Kva legg du i "Arbeidsplassbasert Masterutdanning"?</a:t>
            </a:r>
          </a:p>
          <a:p>
            <a:r>
              <a:rPr lang="nn-NO" sz="1100" b="1" dirty="0" smtClean="0"/>
              <a:t>Vil det vere aktuelt at to eller fleire av dine lærarar tar eit masterløp samtidig / i lag?</a:t>
            </a:r>
          </a:p>
          <a:p>
            <a:r>
              <a:rPr lang="nn-NO" sz="1100" b="1" dirty="0" smtClean="0"/>
              <a:t>Kva meiner du er det viktigaste du som skuleleiar kan gjere for å leggje til rette for at lærarar kan ta ei masterutdanning?</a:t>
            </a:r>
          </a:p>
          <a:p>
            <a:r>
              <a:rPr lang="nn-NO" sz="1100" b="1" dirty="0" smtClean="0"/>
              <a:t>Korleis rangerer du utfordringane for deg som skuleleiar ved å støtte lærarar ved din skule som vil ta ei masterutdanning?</a:t>
            </a:r>
          </a:p>
          <a:p>
            <a:endParaRPr lang="nn-NO" dirty="0"/>
          </a:p>
        </p:txBody>
      </p:sp>
      <p:sp>
        <p:nvSpPr>
          <p:cNvPr id="5" name="Title 4"/>
          <p:cNvSpPr>
            <a:spLocks noGrp="1"/>
          </p:cNvSpPr>
          <p:nvPr>
            <p:ph type="title"/>
          </p:nvPr>
        </p:nvSpPr>
        <p:spPr/>
        <p:txBody>
          <a:bodyPr/>
          <a:lstStyle/>
          <a:p>
            <a:r>
              <a:rPr lang="nn-NO" dirty="0" smtClean="0"/>
              <a:t>Innhald </a:t>
            </a:r>
            <a:endParaRPr lang="nn-NO" dirty="0"/>
          </a:p>
        </p:txBody>
      </p:sp>
      <p:sp>
        <p:nvSpPr>
          <p:cNvPr id="7" name="Content Placeholder 5"/>
          <p:cNvSpPr txBox="1">
            <a:spLocks/>
          </p:cNvSpPr>
          <p:nvPr/>
        </p:nvSpPr>
        <p:spPr>
          <a:xfrm>
            <a:off x="10256838" y="1835674"/>
            <a:ext cx="303980" cy="5199027"/>
          </a:xfrm>
          <a:prstGeom prst="rect">
            <a:avLst/>
          </a:prstGeom>
        </p:spPr>
        <p:txBody>
          <a:bodyPr vert="horz" lIns="0" tIns="0" rIns="0" bIns="0" rtlCol="0">
            <a:noAutofit/>
          </a:bodyPr>
          <a:lstStyle>
            <a:lvl1pPr marL="0" indent="0" algn="l" defTabSz="990571" rtl="0" eaLnBrk="1" latinLnBrk="0" hangingPunct="1">
              <a:spcBef>
                <a:spcPts val="0"/>
              </a:spcBef>
              <a:spcAft>
                <a:spcPts val="1083"/>
              </a:spcAft>
              <a:buSzPct val="100000"/>
              <a:buFont typeface="Arial" panose="020B0604020202020204" pitchFamily="34" charset="0"/>
              <a:buChar char="​"/>
              <a:tabLst>
                <a:tab pos="7289979" algn="r"/>
              </a:tabLst>
              <a:defRPr sz="1000" b="0" kern="1200">
                <a:solidFill>
                  <a:schemeClr val="tx1"/>
                </a:solidFill>
                <a:latin typeface="+mn-lt"/>
                <a:ea typeface="+mn-ea"/>
                <a:cs typeface="+mn-cs"/>
              </a:defRPr>
            </a:lvl1pPr>
            <a:lvl2pPr marL="0" indent="0" algn="l" defTabSz="990571" rtl="0" eaLnBrk="1" latinLnBrk="0" hangingPunct="1">
              <a:spcBef>
                <a:spcPts val="0"/>
              </a:spcBef>
              <a:spcAft>
                <a:spcPts val="1083"/>
              </a:spcAft>
              <a:buClrTx/>
              <a:buSzPct val="100000"/>
              <a:buFont typeface="Arial" panose="020B0604020202020204" pitchFamily="34" charset="0"/>
              <a:buChar char="​"/>
              <a:tabLst>
                <a:tab pos="7289979" algn="r"/>
              </a:tabLst>
              <a:defRPr lang="en-US" sz="1000" b="1" kern="1200">
                <a:solidFill>
                  <a:schemeClr val="tx1"/>
                </a:solidFill>
                <a:latin typeface="+mn-lt"/>
                <a:ea typeface="+mn-ea"/>
                <a:cs typeface="+mn-cs"/>
              </a:defRPr>
            </a:lvl2pPr>
            <a:lvl3pPr marL="191094" indent="-191094" algn="l" defTabSz="990571" rtl="0" eaLnBrk="1" latinLnBrk="0" hangingPunct="1">
              <a:spcBef>
                <a:spcPts val="0"/>
              </a:spcBef>
              <a:spcAft>
                <a:spcPts val="1083"/>
              </a:spcAft>
              <a:buClrTx/>
              <a:buSzPct val="100000"/>
              <a:buFont typeface="Arial" panose="020B0604020202020204" pitchFamily="34" charset="0"/>
              <a:buChar char="•"/>
              <a:tabLst>
                <a:tab pos="7289979" algn="r"/>
              </a:tabLst>
              <a:defRPr lang="en-US" sz="1000" kern="1200">
                <a:solidFill>
                  <a:schemeClr val="tx1"/>
                </a:solidFill>
                <a:latin typeface="+mn-lt"/>
                <a:ea typeface="+mn-ea"/>
                <a:cs typeface="+mn-cs"/>
              </a:defRPr>
            </a:lvl3pPr>
            <a:lvl4pPr marL="386089" indent="-191094" algn="l" defTabSz="990571" rtl="0" eaLnBrk="1" latinLnBrk="0" hangingPunct="1">
              <a:spcBef>
                <a:spcPts val="0"/>
              </a:spcBef>
              <a:spcAft>
                <a:spcPts val="1083"/>
              </a:spcAft>
              <a:buClrTx/>
              <a:buSzPct val="100000"/>
              <a:buFont typeface="Verdana" panose="020B0604030504040204" pitchFamily="34" charset="0"/>
              <a:buChar char="−"/>
              <a:tabLst>
                <a:tab pos="7289979" algn="r"/>
              </a:tabLst>
              <a:defRPr lang="en-US" sz="1000" kern="1200" baseline="0">
                <a:solidFill>
                  <a:schemeClr val="tx1"/>
                </a:solidFill>
                <a:latin typeface="+mn-lt"/>
                <a:ea typeface="+mn-ea"/>
                <a:cs typeface="+mn-cs"/>
              </a:defRPr>
            </a:lvl4pPr>
            <a:lvl5pPr marL="577182" indent="-191094" algn="l" defTabSz="865030" rtl="0" eaLnBrk="1" latinLnBrk="0" hangingPunct="1">
              <a:spcBef>
                <a:spcPts val="0"/>
              </a:spcBef>
              <a:spcAft>
                <a:spcPts val="1083"/>
              </a:spcAft>
              <a:buClrTx/>
              <a:buSzPct val="100000"/>
              <a:buFont typeface="Verdana" panose="020B0604030504040204" pitchFamily="34" charset="0"/>
              <a:buChar char="−"/>
              <a:tabLst>
                <a:tab pos="5448137" algn="r"/>
              </a:tabLst>
              <a:defRPr lang="en-US" sz="1000" kern="1200" baseline="0">
                <a:solidFill>
                  <a:schemeClr val="tx1"/>
                </a:solidFill>
                <a:latin typeface="+mn-lt"/>
                <a:ea typeface="+mn-ea"/>
                <a:cs typeface="+mn-cs"/>
              </a:defRPr>
            </a:lvl5pPr>
            <a:lvl6pPr marL="386088" indent="0" algn="l" defTabSz="990571" rtl="0" eaLnBrk="1" latinLnBrk="0" hangingPunct="1">
              <a:spcBef>
                <a:spcPts val="0"/>
              </a:spcBef>
              <a:spcAft>
                <a:spcPts val="1083"/>
              </a:spcAft>
              <a:buFont typeface="Verdana" panose="020B0604030504040204" pitchFamily="34" charset="0"/>
              <a:buNone/>
              <a:tabLst>
                <a:tab pos="7289979" algn="r"/>
              </a:tabLst>
              <a:defRPr sz="1000" kern="1200" baseline="0">
                <a:solidFill>
                  <a:schemeClr val="tx1"/>
                </a:solidFill>
                <a:latin typeface="+mn-lt"/>
                <a:ea typeface="+mn-ea"/>
                <a:cs typeface="+mn-cs"/>
              </a:defRPr>
            </a:lvl6pPr>
            <a:lvl7pPr marL="577182" indent="-191094" algn="l" defTabSz="990571" rtl="0" eaLnBrk="1" latinLnBrk="0" hangingPunct="1">
              <a:spcBef>
                <a:spcPts val="0"/>
              </a:spcBef>
              <a:spcAft>
                <a:spcPts val="1083"/>
              </a:spcAft>
              <a:buFont typeface="Verdana" panose="020B0604030504040204" pitchFamily="34" charset="0"/>
              <a:buChar char="−"/>
              <a:tabLst>
                <a:tab pos="7289979" algn="r"/>
              </a:tabLst>
              <a:defRPr sz="1000" kern="1200">
                <a:solidFill>
                  <a:schemeClr val="tx1"/>
                </a:solidFill>
                <a:latin typeface="+mn-lt"/>
                <a:ea typeface="+mn-ea"/>
                <a:cs typeface="+mn-cs"/>
              </a:defRPr>
            </a:lvl7pPr>
            <a:lvl8pPr marL="577182" indent="-191094" algn="l" defTabSz="990571" rtl="0" eaLnBrk="1" latinLnBrk="0" hangingPunct="1">
              <a:spcBef>
                <a:spcPts val="0"/>
              </a:spcBef>
              <a:spcAft>
                <a:spcPts val="1083"/>
              </a:spcAft>
              <a:buFont typeface="Verdana" panose="020B0604030504040204" pitchFamily="34" charset="0"/>
              <a:buChar char="−"/>
              <a:tabLst>
                <a:tab pos="7289979" algn="r"/>
              </a:tabLst>
              <a:defRPr sz="1000" kern="1200" baseline="0">
                <a:solidFill>
                  <a:schemeClr val="tx1"/>
                </a:solidFill>
                <a:latin typeface="+mn-lt"/>
                <a:ea typeface="+mn-ea"/>
                <a:cs typeface="+mn-cs"/>
              </a:defRPr>
            </a:lvl8pPr>
            <a:lvl9pPr marL="577182" indent="-191094" algn="l" defTabSz="990571" rtl="0" eaLnBrk="1" latinLnBrk="0" hangingPunct="1">
              <a:spcBef>
                <a:spcPts val="0"/>
              </a:spcBef>
              <a:spcAft>
                <a:spcPts val="1083"/>
              </a:spcAft>
              <a:buFont typeface="Verdana" panose="020B0604030504040204" pitchFamily="34" charset="0"/>
              <a:buChar char="−"/>
              <a:tabLst>
                <a:tab pos="7289979" algn="r"/>
              </a:tabLst>
              <a:defRPr sz="1000" kern="1200" baseline="0">
                <a:solidFill>
                  <a:schemeClr val="tx1"/>
                </a:solidFill>
                <a:latin typeface="+mn-lt"/>
                <a:ea typeface="+mn-ea"/>
                <a:cs typeface="+mn-cs"/>
              </a:defRPr>
            </a:lvl9pPr>
          </a:lstStyle>
          <a:p>
            <a:r>
              <a:rPr lang="nn-NO" sz="1100" b="1" dirty="0" smtClean="0">
                <a:solidFill>
                  <a:schemeClr val="accent1"/>
                </a:solidFill>
              </a:rPr>
              <a:t>3</a:t>
            </a:r>
          </a:p>
          <a:p>
            <a:r>
              <a:rPr lang="nn-NO" sz="1100" b="1" dirty="0" smtClean="0">
                <a:solidFill>
                  <a:schemeClr val="accent1"/>
                </a:solidFill>
              </a:rPr>
              <a:t>8</a:t>
            </a:r>
          </a:p>
          <a:p>
            <a:r>
              <a:rPr lang="nn-NO" sz="1100" b="1" dirty="0" smtClean="0">
                <a:solidFill>
                  <a:schemeClr val="accent1"/>
                </a:solidFill>
              </a:rPr>
              <a:t>14</a:t>
            </a:r>
          </a:p>
          <a:p>
            <a:r>
              <a:rPr lang="nn-NO" sz="1100" b="1" dirty="0" smtClean="0">
                <a:solidFill>
                  <a:schemeClr val="accent1"/>
                </a:solidFill>
              </a:rPr>
              <a:t>16</a:t>
            </a:r>
          </a:p>
          <a:p>
            <a:r>
              <a:rPr lang="nn-NO" sz="1100" b="1" dirty="0" smtClean="0">
                <a:solidFill>
                  <a:schemeClr val="accent1"/>
                </a:solidFill>
              </a:rPr>
              <a:t>18</a:t>
            </a:r>
          </a:p>
          <a:p>
            <a:r>
              <a:rPr lang="nn-NO" sz="1100" b="1" dirty="0" smtClean="0">
                <a:solidFill>
                  <a:schemeClr val="accent1"/>
                </a:solidFill>
              </a:rPr>
              <a:t>26</a:t>
            </a:r>
          </a:p>
          <a:p>
            <a:endParaRPr lang="nn-NO" sz="1100" b="1" dirty="0" smtClean="0">
              <a:solidFill>
                <a:schemeClr val="accent1"/>
              </a:solidFill>
            </a:endParaRPr>
          </a:p>
          <a:p>
            <a:endParaRPr lang="nn-NO" dirty="0">
              <a:solidFill>
                <a:schemeClr val="accent1"/>
              </a:solidFill>
            </a:endParaRPr>
          </a:p>
        </p:txBody>
      </p:sp>
    </p:spTree>
    <p:extLst>
      <p:ext uri="{BB962C8B-B14F-4D97-AF65-F5344CB8AC3E}">
        <p14:creationId xmlns:p14="http://schemas.microsoft.com/office/powerpoint/2010/main" val="2232154416"/>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pTitle"/>
          <p:cNvSpPr>
            <a:spLocks noGrp="1"/>
          </p:cNvSpPr>
          <p:nvPr>
            <p:ph type="body" sz="quarter" idx="13"/>
          </p:nvPr>
        </p:nvSpPr>
        <p:spPr/>
        <p:txBody>
          <a:bodyPr/>
          <a:lstStyle/>
          <a:p>
            <a:r>
              <a:rPr lang="nn-NO" dirty="0" smtClean="0"/>
              <a:t>62,2% meiner det er svært viktig at lærarar får nedsett leseplikt / undervisningstid. 6,7% ikkje viktig</a:t>
            </a:r>
            <a:endParaRPr lang="nn-NO" dirty="0"/>
          </a:p>
        </p:txBody>
      </p:sp>
      <p:sp>
        <p:nvSpPr>
          <p:cNvPr id="2" name="Title"/>
          <p:cNvSpPr>
            <a:spLocks noGrp="1"/>
          </p:cNvSpPr>
          <p:nvPr>
            <p:ph type="title"/>
          </p:nvPr>
        </p:nvSpPr>
        <p:spPr/>
        <p:txBody>
          <a:bodyPr/>
          <a:lstStyle/>
          <a:p>
            <a:r>
              <a:rPr lang="nn-NO" dirty="0" smtClean="0"/>
              <a:t>At lærar får nedsett leseplikt/ undervisningstid</a:t>
            </a:r>
            <a:endParaRPr lang="nn-NO" dirty="0"/>
          </a:p>
        </p:txBody>
      </p:sp>
      <p:graphicFrame>
        <p:nvGraphicFramePr>
          <p:cNvPr id="6" name="ChartObject"/>
          <p:cNvGraphicFramePr>
            <a:graphicFrameLocks noGrp="1"/>
          </p:cNvGraphicFramePr>
          <p:nvPr>
            <p:ph idx="1"/>
          </p:nvPr>
        </p:nvGraphicFramePr>
        <p:xfrm>
          <a:off x="433388" y="1836738"/>
          <a:ext cx="9823450" cy="51958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48700074"/>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pTitle"/>
          <p:cNvSpPr>
            <a:spLocks noGrp="1"/>
          </p:cNvSpPr>
          <p:nvPr>
            <p:ph type="body" sz="quarter" idx="13"/>
          </p:nvPr>
        </p:nvSpPr>
        <p:spPr/>
        <p:txBody>
          <a:bodyPr/>
          <a:lstStyle/>
          <a:p>
            <a:r>
              <a:rPr lang="nn-NO" dirty="0" smtClean="0"/>
              <a:t>26,7% meiner det er svært viktig at reisekostnader vert dekka. </a:t>
            </a:r>
            <a:br>
              <a:rPr lang="nn-NO" dirty="0" smtClean="0"/>
            </a:br>
            <a:r>
              <a:rPr lang="nn-NO" dirty="0" smtClean="0"/>
              <a:t>15,6% ikkje viktig</a:t>
            </a:r>
            <a:endParaRPr lang="nn-NO" dirty="0"/>
          </a:p>
        </p:txBody>
      </p:sp>
      <p:sp>
        <p:nvSpPr>
          <p:cNvPr id="2" name="Title"/>
          <p:cNvSpPr>
            <a:spLocks noGrp="1"/>
          </p:cNvSpPr>
          <p:nvPr>
            <p:ph type="title"/>
          </p:nvPr>
        </p:nvSpPr>
        <p:spPr/>
        <p:txBody>
          <a:bodyPr/>
          <a:lstStyle/>
          <a:p>
            <a:r>
              <a:rPr lang="nn-NO" dirty="0" smtClean="0"/>
              <a:t>At reisekostnader vert dekka</a:t>
            </a:r>
            <a:endParaRPr lang="nn-NO" dirty="0"/>
          </a:p>
        </p:txBody>
      </p:sp>
      <p:graphicFrame>
        <p:nvGraphicFramePr>
          <p:cNvPr id="6" name="ChartObject"/>
          <p:cNvGraphicFramePr>
            <a:graphicFrameLocks noGrp="1"/>
          </p:cNvGraphicFramePr>
          <p:nvPr>
            <p:ph idx="1"/>
          </p:nvPr>
        </p:nvGraphicFramePr>
        <p:xfrm>
          <a:off x="433388" y="1836738"/>
          <a:ext cx="9823450" cy="51958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32352297"/>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pTitle"/>
          <p:cNvSpPr>
            <a:spLocks noGrp="1"/>
          </p:cNvSpPr>
          <p:nvPr>
            <p:ph type="body" sz="quarter" idx="13"/>
          </p:nvPr>
        </p:nvSpPr>
        <p:spPr/>
        <p:txBody>
          <a:bodyPr/>
          <a:lstStyle/>
          <a:p>
            <a:r>
              <a:rPr lang="nn-NO" dirty="0" smtClean="0"/>
              <a:t>42,2% meiner det er svært viktig at studieavgifter vert dekka. </a:t>
            </a:r>
            <a:br>
              <a:rPr lang="nn-NO" dirty="0" smtClean="0"/>
            </a:br>
            <a:r>
              <a:rPr lang="nn-NO" dirty="0" smtClean="0"/>
              <a:t>6,7% ikkje viktig</a:t>
            </a:r>
            <a:endParaRPr lang="nn-NO" dirty="0"/>
          </a:p>
        </p:txBody>
      </p:sp>
      <p:sp>
        <p:nvSpPr>
          <p:cNvPr id="2" name="Title"/>
          <p:cNvSpPr>
            <a:spLocks noGrp="1"/>
          </p:cNvSpPr>
          <p:nvPr>
            <p:ph type="title"/>
          </p:nvPr>
        </p:nvSpPr>
        <p:spPr/>
        <p:txBody>
          <a:bodyPr/>
          <a:lstStyle/>
          <a:p>
            <a:r>
              <a:rPr lang="nn-NO" dirty="0" smtClean="0"/>
              <a:t>At studieavgifter vert dekka</a:t>
            </a:r>
            <a:endParaRPr lang="nn-NO" dirty="0"/>
          </a:p>
        </p:txBody>
      </p:sp>
      <p:graphicFrame>
        <p:nvGraphicFramePr>
          <p:cNvPr id="6" name="ChartObject"/>
          <p:cNvGraphicFramePr>
            <a:graphicFrameLocks noGrp="1"/>
          </p:cNvGraphicFramePr>
          <p:nvPr>
            <p:ph idx="1"/>
          </p:nvPr>
        </p:nvGraphicFramePr>
        <p:xfrm>
          <a:off x="433388" y="1836738"/>
          <a:ext cx="9823450" cy="51958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38035466"/>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pTitle"/>
          <p:cNvSpPr>
            <a:spLocks noGrp="1"/>
          </p:cNvSpPr>
          <p:nvPr>
            <p:ph type="body" sz="quarter" idx="13"/>
          </p:nvPr>
        </p:nvSpPr>
        <p:spPr/>
        <p:txBody>
          <a:bodyPr/>
          <a:lstStyle/>
          <a:p>
            <a:r>
              <a:rPr lang="nn-NO" dirty="0" smtClean="0"/>
              <a:t>46,7% meiner det er svært viktig at lærar kan nytte delar av arbeidstida til arbeid med studiet. 2,2% ikkje viktig</a:t>
            </a:r>
            <a:endParaRPr lang="nn-NO" dirty="0"/>
          </a:p>
        </p:txBody>
      </p:sp>
      <p:sp>
        <p:nvSpPr>
          <p:cNvPr id="2" name="Title"/>
          <p:cNvSpPr>
            <a:spLocks noGrp="1"/>
          </p:cNvSpPr>
          <p:nvPr>
            <p:ph type="title"/>
          </p:nvPr>
        </p:nvSpPr>
        <p:spPr/>
        <p:txBody>
          <a:bodyPr/>
          <a:lstStyle/>
          <a:p>
            <a:r>
              <a:rPr lang="nn-NO" dirty="0" smtClean="0"/>
              <a:t>At lærar kan nytte delar av arbeidstida til arbeid med studiet</a:t>
            </a:r>
            <a:endParaRPr lang="nn-NO" dirty="0"/>
          </a:p>
        </p:txBody>
      </p:sp>
      <p:graphicFrame>
        <p:nvGraphicFramePr>
          <p:cNvPr id="6" name="ChartObject"/>
          <p:cNvGraphicFramePr>
            <a:graphicFrameLocks noGrp="1"/>
          </p:cNvGraphicFramePr>
          <p:nvPr>
            <p:ph idx="1"/>
          </p:nvPr>
        </p:nvGraphicFramePr>
        <p:xfrm>
          <a:off x="433388" y="1836738"/>
          <a:ext cx="9823450" cy="51958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02237791"/>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pTitle"/>
          <p:cNvSpPr>
            <a:spLocks noGrp="1"/>
          </p:cNvSpPr>
          <p:nvPr>
            <p:ph type="body" sz="quarter" idx="13"/>
          </p:nvPr>
        </p:nvSpPr>
        <p:spPr/>
        <p:txBody>
          <a:bodyPr/>
          <a:lstStyle/>
          <a:p>
            <a:r>
              <a:rPr lang="nn-NO" dirty="0" smtClean="0"/>
              <a:t>71,1% meiner det er svært viktig at lærar kan bruke eigen lærarpraksis som del av eit masterarbeid. 2,2% ikkje viktig</a:t>
            </a:r>
            <a:endParaRPr lang="nn-NO" dirty="0"/>
          </a:p>
        </p:txBody>
      </p:sp>
      <p:sp>
        <p:nvSpPr>
          <p:cNvPr id="2" name="Title"/>
          <p:cNvSpPr>
            <a:spLocks noGrp="1"/>
          </p:cNvSpPr>
          <p:nvPr>
            <p:ph type="title"/>
          </p:nvPr>
        </p:nvSpPr>
        <p:spPr/>
        <p:txBody>
          <a:bodyPr/>
          <a:lstStyle/>
          <a:p>
            <a:r>
              <a:rPr lang="nn-NO" dirty="0" smtClean="0"/>
              <a:t>At lærar kan bruke eigen lærarpraksis som del av eit masterarbeid</a:t>
            </a:r>
            <a:endParaRPr lang="nn-NO" dirty="0"/>
          </a:p>
        </p:txBody>
      </p:sp>
      <p:graphicFrame>
        <p:nvGraphicFramePr>
          <p:cNvPr id="6" name="ChartObject"/>
          <p:cNvGraphicFramePr>
            <a:graphicFrameLocks noGrp="1"/>
          </p:cNvGraphicFramePr>
          <p:nvPr>
            <p:ph idx="1"/>
          </p:nvPr>
        </p:nvGraphicFramePr>
        <p:xfrm>
          <a:off x="433388" y="1836738"/>
          <a:ext cx="9823450" cy="51958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79056504"/>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3"/>
          </p:nvPr>
        </p:nvSpPr>
        <p:spPr>
          <a:xfrm>
            <a:off x="433388" y="1014884"/>
            <a:ext cx="9823450" cy="538116"/>
          </a:xfrm>
        </p:spPr>
        <p:txBody>
          <a:bodyPr/>
          <a:lstStyle/>
          <a:p>
            <a:r>
              <a:rPr lang="nn-NO" dirty="0" smtClean="0"/>
              <a:t>Respondentane tar blant anna opp fleksibilitet, moglegheiter for permisjon og økonomi</a:t>
            </a:r>
            <a:endParaRPr lang="nn-NO" dirty="0"/>
          </a:p>
        </p:txBody>
      </p:sp>
      <p:sp>
        <p:nvSpPr>
          <p:cNvPr id="2" name="Title"/>
          <p:cNvSpPr>
            <a:spLocks noGrp="1"/>
          </p:cNvSpPr>
          <p:nvPr>
            <p:ph type="title"/>
          </p:nvPr>
        </p:nvSpPr>
        <p:spPr/>
        <p:txBody>
          <a:bodyPr>
            <a:noAutofit/>
          </a:bodyPr>
          <a:lstStyle/>
          <a:p>
            <a:r>
              <a:rPr lang="nn-NO" dirty="0" smtClean="0"/>
              <a:t>Er det andre måtar du som skuleleiar kan leggje til rette for at lærarar kan ta ei masterutdanning?</a:t>
            </a:r>
            <a:endParaRPr lang="nn-NO" dirty="0"/>
          </a:p>
        </p:txBody>
      </p:sp>
      <p:sp>
        <p:nvSpPr>
          <p:cNvPr id="9" name="Rectangle 8"/>
          <p:cNvSpPr/>
          <p:nvPr/>
        </p:nvSpPr>
        <p:spPr bwMode="gray">
          <a:xfrm>
            <a:off x="423128" y="2381459"/>
            <a:ext cx="9833710" cy="3165231"/>
          </a:xfrm>
          <a:prstGeom prst="rect">
            <a:avLst/>
          </a:prstGeom>
          <a:solidFill>
            <a:schemeClr val="bg2"/>
          </a:solidFill>
          <a:ln w="19050" algn="ctr">
            <a:noFill/>
            <a:miter lim="800000"/>
            <a:headEnd/>
            <a:tailEnd/>
          </a:ln>
        </p:spPr>
        <p:txBody>
          <a:bodyPr wrap="square" lIns="88900" tIns="88900" rIns="88900" bIns="88900" rtlCol="0" anchor="t"/>
          <a:lstStyle/>
          <a:p>
            <a:pPr marL="285750" indent="-285750">
              <a:buFont typeface="Arial" panose="020B0604020202020204" pitchFamily="34" charset="0"/>
              <a:buChar char="•"/>
            </a:pPr>
            <a:r>
              <a:rPr lang="nn-NO" sz="1400" dirty="0" smtClean="0"/>
              <a:t>Bør vere mogleg for studenten å kunne bruke studiet sitt på arbeidsplassen under studiet</a:t>
            </a:r>
          </a:p>
          <a:p>
            <a:pPr marL="285750" indent="-285750">
              <a:buFont typeface="Arial" panose="020B0604020202020204" pitchFamily="34" charset="0"/>
              <a:buChar char="•"/>
            </a:pPr>
            <a:r>
              <a:rPr lang="nn-NO" sz="1400" dirty="0" smtClean="0"/>
              <a:t>Ekstra </a:t>
            </a:r>
            <a:r>
              <a:rPr lang="nn-NO" sz="1400" dirty="0" err="1" smtClean="0"/>
              <a:t>vikarinnhenting</a:t>
            </a:r>
            <a:endParaRPr lang="nn-NO" sz="1400" dirty="0" smtClean="0"/>
          </a:p>
          <a:p>
            <a:pPr marL="285750" indent="-285750">
              <a:buFont typeface="Arial" panose="020B0604020202020204" pitchFamily="34" charset="0"/>
              <a:buChar char="•"/>
            </a:pPr>
            <a:r>
              <a:rPr lang="nn-NO" sz="1400" dirty="0" smtClean="0"/>
              <a:t>Fleksibilitet i forbindelse med legging av timeplaner, møtetid mm </a:t>
            </a:r>
          </a:p>
          <a:p>
            <a:pPr marL="285750" indent="-285750">
              <a:buFont typeface="Arial" panose="020B0604020202020204" pitchFamily="34" charset="0"/>
              <a:buChar char="•"/>
            </a:pPr>
            <a:r>
              <a:rPr lang="nn-NO" sz="1400" dirty="0" smtClean="0"/>
              <a:t>Forventar tilførsel av midlar til skulen for å dekke utgifter, deriblant og lønnsutgifter ved nedsett undervisningstid/arbeidstid</a:t>
            </a:r>
          </a:p>
          <a:p>
            <a:pPr marL="285750" indent="-285750">
              <a:buFont typeface="Arial" panose="020B0604020202020204" pitchFamily="34" charset="0"/>
              <a:buChar char="•"/>
            </a:pPr>
            <a:r>
              <a:rPr lang="nn-NO" sz="1400" dirty="0" smtClean="0"/>
              <a:t>Ei ordning tilsvarande den vi har når det gjeld vidareutdanning og frikjøp</a:t>
            </a:r>
          </a:p>
          <a:p>
            <a:pPr marL="285750" indent="-285750">
              <a:buFont typeface="Arial" panose="020B0604020202020204" pitchFamily="34" charset="0"/>
              <a:buChar char="•"/>
            </a:pPr>
            <a:r>
              <a:rPr lang="nn-NO" sz="1400" dirty="0" smtClean="0"/>
              <a:t>Kan leggje opp ulike moglegheiter </a:t>
            </a:r>
            <a:r>
              <a:rPr lang="nn-NO" sz="1400" dirty="0" err="1" smtClean="0"/>
              <a:t>ifht</a:t>
            </a:r>
            <a:r>
              <a:rPr lang="nn-NO" sz="1400" dirty="0" smtClean="0"/>
              <a:t> tida eit masterstudie skal ta</a:t>
            </a:r>
          </a:p>
          <a:p>
            <a:pPr marL="285750" indent="-285750">
              <a:buFont typeface="Arial" panose="020B0604020202020204" pitchFamily="34" charset="0"/>
              <a:buChar char="•"/>
            </a:pPr>
            <a:r>
              <a:rPr lang="nn-NO" sz="1400" dirty="0" smtClean="0"/>
              <a:t>En lærer kan få full permisjon eit heilt skuleår for å ta ein master</a:t>
            </a:r>
          </a:p>
          <a:p>
            <a:pPr marL="285750" indent="-285750">
              <a:buFont typeface="Arial" panose="020B0604020202020204" pitchFamily="34" charset="0"/>
              <a:buChar char="•"/>
            </a:pPr>
            <a:r>
              <a:rPr lang="nn-NO" sz="1400" dirty="0" smtClean="0"/>
              <a:t>Tenkje på samansetning av lærarpar</a:t>
            </a:r>
          </a:p>
          <a:p>
            <a:pPr marL="285750" indent="-285750">
              <a:buFont typeface="Arial" panose="020B0604020202020204" pitchFamily="34" charset="0"/>
              <a:buChar char="•"/>
            </a:pPr>
            <a:r>
              <a:rPr lang="nn-NO" sz="1400" dirty="0" smtClean="0"/>
              <a:t>Legge til rette timeplan som passer til faget og studiet</a:t>
            </a:r>
          </a:p>
          <a:p>
            <a:pPr marL="285750" indent="-285750">
              <a:buFont typeface="Arial" panose="020B0604020202020204" pitchFamily="34" charset="0"/>
              <a:buChar char="•"/>
            </a:pPr>
            <a:r>
              <a:rPr lang="nn-NO" sz="1400" dirty="0" smtClean="0"/>
              <a:t>Rådgje og støtte</a:t>
            </a:r>
          </a:p>
          <a:p>
            <a:pPr marL="285750" indent="-285750">
              <a:buFont typeface="Arial" panose="020B0604020202020204" pitchFamily="34" charset="0"/>
              <a:buChar char="•"/>
            </a:pPr>
            <a:r>
              <a:rPr lang="nn-NO" sz="1400" dirty="0" smtClean="0"/>
              <a:t>Vera fleksibel i forhold til at lærarane kan delta på eventuelle samlingar osv.</a:t>
            </a:r>
          </a:p>
          <a:p>
            <a:pPr marL="285750" indent="-285750">
              <a:buFont typeface="Arial" panose="020B0604020202020204" pitchFamily="34" charset="0"/>
              <a:buChar char="•"/>
            </a:pPr>
            <a:endParaRPr lang="nn-NO" sz="1400" dirty="0"/>
          </a:p>
        </p:txBody>
      </p:sp>
      <p:sp>
        <p:nvSpPr>
          <p:cNvPr id="10" name="Rectangle 9"/>
          <p:cNvSpPr/>
          <p:nvPr/>
        </p:nvSpPr>
        <p:spPr bwMode="gray">
          <a:xfrm>
            <a:off x="423127" y="1969477"/>
            <a:ext cx="9833710" cy="331596"/>
          </a:xfrm>
          <a:prstGeom prst="rect">
            <a:avLst/>
          </a:prstGeom>
          <a:solidFill>
            <a:schemeClr val="accent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nn-NO" sz="1600" b="1" dirty="0" smtClean="0">
                <a:solidFill>
                  <a:schemeClr val="bg1"/>
                </a:solidFill>
              </a:rPr>
              <a:t>Andre måtar å leggje til rette</a:t>
            </a:r>
          </a:p>
        </p:txBody>
      </p:sp>
    </p:spTree>
    <p:extLst>
      <p:ext uri="{BB962C8B-B14F-4D97-AF65-F5344CB8AC3E}">
        <p14:creationId xmlns:p14="http://schemas.microsoft.com/office/powerpoint/2010/main" val="199575534"/>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234" name="think-cell Slide" r:id="rId5" imgW="473" imgH="470" progId="TCLayout.ActiveDocument.1">
                  <p:embed/>
                </p:oleObj>
              </mc:Choice>
              <mc:Fallback>
                <p:oleObj name="think-cell Slide" r:id="rId5" imgW="473" imgH="4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Rectangle 6"/>
          <p:cNvSpPr/>
          <p:nvPr/>
        </p:nvSpPr>
        <p:spPr bwMode="gray">
          <a:xfrm>
            <a:off x="0" y="0"/>
            <a:ext cx="10691813" cy="7559675"/>
          </a:xfrm>
          <a:prstGeom prst="rect">
            <a:avLst/>
          </a:prstGeom>
          <a:solidFill>
            <a:schemeClr val="accent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nn-NO" sz="1600" b="1" dirty="0" smtClean="0">
              <a:solidFill>
                <a:schemeClr val="bg1"/>
              </a:solidFill>
            </a:endParaRPr>
          </a:p>
        </p:txBody>
      </p:sp>
      <p:sp>
        <p:nvSpPr>
          <p:cNvPr id="5" name="Title 4"/>
          <p:cNvSpPr>
            <a:spLocks noGrp="1"/>
          </p:cNvSpPr>
          <p:nvPr>
            <p:ph type="title"/>
          </p:nvPr>
        </p:nvSpPr>
        <p:spPr>
          <a:xfrm>
            <a:off x="448300" y="1880190"/>
            <a:ext cx="9569908" cy="1755329"/>
          </a:xfrm>
        </p:spPr>
        <p:txBody>
          <a:bodyPr/>
          <a:lstStyle/>
          <a:p>
            <a:r>
              <a:rPr lang="nn-NO" sz="3200" dirty="0" smtClean="0">
                <a:solidFill>
                  <a:schemeClr val="bg1"/>
                </a:solidFill>
              </a:rPr>
              <a:t>Korleis rangerer du utfordringane for deg som skuleleiar ved å støtte lærarar ved din skule som vil ta ei masterutdanning?</a:t>
            </a:r>
            <a:endParaRPr lang="nn-NO" sz="3200" dirty="0">
              <a:solidFill>
                <a:schemeClr val="bg1"/>
              </a:solidFill>
            </a:endParaRPr>
          </a:p>
        </p:txBody>
      </p:sp>
    </p:spTree>
    <p:extLst>
      <p:ext uri="{BB962C8B-B14F-4D97-AF65-F5344CB8AC3E}">
        <p14:creationId xmlns:p14="http://schemas.microsoft.com/office/powerpoint/2010/main" val="441143931"/>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pTitle"/>
          <p:cNvSpPr>
            <a:spLocks noGrp="1"/>
          </p:cNvSpPr>
          <p:nvPr>
            <p:ph type="body" sz="quarter" idx="13"/>
          </p:nvPr>
        </p:nvSpPr>
        <p:spPr>
          <a:xfrm>
            <a:off x="433388" y="974690"/>
            <a:ext cx="9823450" cy="578310"/>
          </a:xfrm>
        </p:spPr>
        <p:txBody>
          <a:bodyPr/>
          <a:lstStyle/>
          <a:p>
            <a:r>
              <a:rPr lang="nn-NO" sz="1600" dirty="0" smtClean="0"/>
              <a:t>«At lærar får nedsett leseplikt/undervisningstid» er den utfrodringa som i gjennomsnitt kommer fram som størst for skuleleiarane. Det minst utfordrande synast å vere «At lærar kan bruke eigen lærarpraksis som del av eit masterarbeid»</a:t>
            </a:r>
            <a:endParaRPr lang="nn-NO" sz="1600" dirty="0"/>
          </a:p>
        </p:txBody>
      </p:sp>
      <p:sp>
        <p:nvSpPr>
          <p:cNvPr id="2" name="Title"/>
          <p:cNvSpPr>
            <a:spLocks noGrp="1"/>
          </p:cNvSpPr>
          <p:nvPr>
            <p:ph type="title"/>
          </p:nvPr>
        </p:nvSpPr>
        <p:spPr/>
        <p:txBody>
          <a:bodyPr>
            <a:normAutofit fontScale="90000"/>
          </a:bodyPr>
          <a:lstStyle/>
          <a:p>
            <a:r>
              <a:rPr lang="nn-NO" dirty="0" smtClean="0"/>
              <a:t>Korleis rangerer du utfordringane for deg som skuleleiar ved å støtte lærarar ved din skule som vil ta ei masterutdanning?</a:t>
            </a:r>
            <a:endParaRPr lang="nn-NO" dirty="0"/>
          </a:p>
        </p:txBody>
      </p:sp>
      <p:graphicFrame>
        <p:nvGraphicFramePr>
          <p:cNvPr id="6" name="ChartObject"/>
          <p:cNvGraphicFramePr>
            <a:graphicFrameLocks noGrp="1"/>
          </p:cNvGraphicFramePr>
          <p:nvPr>
            <p:ph idx="1"/>
          </p:nvPr>
        </p:nvGraphicFramePr>
        <p:xfrm>
          <a:off x="433388" y="1836738"/>
          <a:ext cx="9823450" cy="51958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72575583"/>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pTitle"/>
          <p:cNvSpPr>
            <a:spLocks noGrp="1"/>
          </p:cNvSpPr>
          <p:nvPr>
            <p:ph type="body" sz="quarter" idx="13"/>
          </p:nvPr>
        </p:nvSpPr>
        <p:spPr/>
        <p:txBody>
          <a:bodyPr/>
          <a:lstStyle/>
          <a:p>
            <a:r>
              <a:rPr lang="nn-NO" dirty="0" smtClean="0"/>
              <a:t>40% meiner det er svært utfordrande å støtte lærar med nedsett leseplikt/undervisningstid. 6,7% ikkje utfordrande</a:t>
            </a:r>
            <a:endParaRPr lang="nn-NO" dirty="0"/>
          </a:p>
        </p:txBody>
      </p:sp>
      <p:sp>
        <p:nvSpPr>
          <p:cNvPr id="2" name="Title"/>
          <p:cNvSpPr>
            <a:spLocks noGrp="1"/>
          </p:cNvSpPr>
          <p:nvPr>
            <p:ph type="title"/>
          </p:nvPr>
        </p:nvSpPr>
        <p:spPr/>
        <p:txBody>
          <a:bodyPr/>
          <a:lstStyle/>
          <a:p>
            <a:r>
              <a:rPr lang="nn-NO" dirty="0" smtClean="0"/>
              <a:t>At lærar får nedsett leseplikt/ undervisningstid</a:t>
            </a:r>
            <a:endParaRPr lang="nn-NO" dirty="0"/>
          </a:p>
        </p:txBody>
      </p:sp>
      <p:graphicFrame>
        <p:nvGraphicFramePr>
          <p:cNvPr id="6" name="ChartObject"/>
          <p:cNvGraphicFramePr>
            <a:graphicFrameLocks noGrp="1"/>
          </p:cNvGraphicFramePr>
          <p:nvPr>
            <p:ph idx="1"/>
          </p:nvPr>
        </p:nvGraphicFramePr>
        <p:xfrm>
          <a:off x="433388" y="1836738"/>
          <a:ext cx="9823450" cy="51958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55614446"/>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pTitle"/>
          <p:cNvSpPr>
            <a:spLocks noGrp="1"/>
          </p:cNvSpPr>
          <p:nvPr>
            <p:ph type="body" sz="quarter" idx="13"/>
          </p:nvPr>
        </p:nvSpPr>
        <p:spPr/>
        <p:txBody>
          <a:bodyPr/>
          <a:lstStyle/>
          <a:p>
            <a:r>
              <a:rPr lang="nn-NO" dirty="0" smtClean="0"/>
              <a:t>13,3% meiner det er svært utfordrande å støtte lærar med å dekke reisekostnader. 24,4% ikkje utfordrande</a:t>
            </a:r>
            <a:endParaRPr lang="nn-NO" dirty="0"/>
          </a:p>
        </p:txBody>
      </p:sp>
      <p:sp>
        <p:nvSpPr>
          <p:cNvPr id="2" name="Title"/>
          <p:cNvSpPr>
            <a:spLocks noGrp="1"/>
          </p:cNvSpPr>
          <p:nvPr>
            <p:ph type="title"/>
          </p:nvPr>
        </p:nvSpPr>
        <p:spPr/>
        <p:txBody>
          <a:bodyPr/>
          <a:lstStyle/>
          <a:p>
            <a:r>
              <a:rPr lang="nn-NO" dirty="0" smtClean="0"/>
              <a:t>At reisekostnader vert dekka</a:t>
            </a:r>
            <a:endParaRPr lang="nn-NO" dirty="0"/>
          </a:p>
        </p:txBody>
      </p:sp>
      <p:graphicFrame>
        <p:nvGraphicFramePr>
          <p:cNvPr id="6" name="ChartObject"/>
          <p:cNvGraphicFramePr>
            <a:graphicFrameLocks noGrp="1"/>
          </p:cNvGraphicFramePr>
          <p:nvPr>
            <p:ph idx="1"/>
          </p:nvPr>
        </p:nvGraphicFramePr>
        <p:xfrm>
          <a:off x="433388" y="1836738"/>
          <a:ext cx="9823450" cy="51958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02236491"/>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extLst>
              <p:ext uri="{D42A27DB-BD31-4B8C-83A1-F6EECF244321}">
                <p14:modId xmlns:p14="http://schemas.microsoft.com/office/powerpoint/2010/main" val="208215762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22" name="think-cell Slide" r:id="rId5" imgW="473" imgH="470" progId="TCLayout.ActiveDocument.1">
                  <p:embed/>
                </p:oleObj>
              </mc:Choice>
              <mc:Fallback>
                <p:oleObj name="think-cell Slide" r:id="rId5" imgW="473" imgH="4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Rectangle 6"/>
          <p:cNvSpPr/>
          <p:nvPr/>
        </p:nvSpPr>
        <p:spPr bwMode="gray">
          <a:xfrm>
            <a:off x="0" y="0"/>
            <a:ext cx="10691813" cy="7559675"/>
          </a:xfrm>
          <a:prstGeom prst="rect">
            <a:avLst/>
          </a:prstGeom>
          <a:solidFill>
            <a:schemeClr val="accent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nn-NO" sz="1600" b="1" dirty="0" smtClean="0">
              <a:solidFill>
                <a:schemeClr val="bg1"/>
              </a:solidFill>
            </a:endParaRPr>
          </a:p>
        </p:txBody>
      </p:sp>
      <p:sp>
        <p:nvSpPr>
          <p:cNvPr id="5" name="Title 4"/>
          <p:cNvSpPr>
            <a:spLocks noGrp="1"/>
          </p:cNvSpPr>
          <p:nvPr>
            <p:ph type="title"/>
          </p:nvPr>
        </p:nvSpPr>
        <p:spPr/>
        <p:txBody>
          <a:bodyPr/>
          <a:lstStyle/>
          <a:p>
            <a:r>
              <a:rPr lang="nn-NO" sz="3200" dirty="0" smtClean="0">
                <a:solidFill>
                  <a:schemeClr val="bg1"/>
                </a:solidFill>
              </a:rPr>
              <a:t>Vurderer du det som viktig at lærarar skal ha masterutdanning?</a:t>
            </a:r>
            <a:endParaRPr lang="nn-NO" sz="3200" dirty="0">
              <a:solidFill>
                <a:schemeClr val="bg1"/>
              </a:solidFill>
            </a:endParaRPr>
          </a:p>
        </p:txBody>
      </p:sp>
    </p:spTree>
    <p:extLst>
      <p:ext uri="{BB962C8B-B14F-4D97-AF65-F5344CB8AC3E}">
        <p14:creationId xmlns:p14="http://schemas.microsoft.com/office/powerpoint/2010/main" val="1735633478"/>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pTitle"/>
          <p:cNvSpPr>
            <a:spLocks noGrp="1"/>
          </p:cNvSpPr>
          <p:nvPr>
            <p:ph type="body" sz="quarter" idx="13"/>
          </p:nvPr>
        </p:nvSpPr>
        <p:spPr/>
        <p:txBody>
          <a:bodyPr/>
          <a:lstStyle/>
          <a:p>
            <a:r>
              <a:rPr lang="nn-NO" dirty="0" smtClean="0"/>
              <a:t>20% meiner det er svært utfordrande å støtte lærar med å dekke studieavgifter. 22,2% ikkje utfordrande</a:t>
            </a:r>
            <a:endParaRPr lang="nn-NO" dirty="0"/>
          </a:p>
        </p:txBody>
      </p:sp>
      <p:sp>
        <p:nvSpPr>
          <p:cNvPr id="2" name="Title"/>
          <p:cNvSpPr>
            <a:spLocks noGrp="1"/>
          </p:cNvSpPr>
          <p:nvPr>
            <p:ph type="title"/>
          </p:nvPr>
        </p:nvSpPr>
        <p:spPr/>
        <p:txBody>
          <a:bodyPr/>
          <a:lstStyle/>
          <a:p>
            <a:r>
              <a:rPr lang="nn-NO" dirty="0" smtClean="0"/>
              <a:t>At studieavgifter vert dekka</a:t>
            </a:r>
            <a:endParaRPr lang="nn-NO" dirty="0"/>
          </a:p>
        </p:txBody>
      </p:sp>
      <p:graphicFrame>
        <p:nvGraphicFramePr>
          <p:cNvPr id="6" name="ChartObject"/>
          <p:cNvGraphicFramePr>
            <a:graphicFrameLocks noGrp="1"/>
          </p:cNvGraphicFramePr>
          <p:nvPr>
            <p:ph idx="1"/>
          </p:nvPr>
        </p:nvGraphicFramePr>
        <p:xfrm>
          <a:off x="433388" y="1836738"/>
          <a:ext cx="9823450" cy="51958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19601722"/>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pTitle"/>
          <p:cNvSpPr>
            <a:spLocks noGrp="1"/>
          </p:cNvSpPr>
          <p:nvPr>
            <p:ph type="body" sz="quarter" idx="13"/>
          </p:nvPr>
        </p:nvSpPr>
        <p:spPr/>
        <p:txBody>
          <a:bodyPr/>
          <a:lstStyle/>
          <a:p>
            <a:r>
              <a:rPr lang="nn-NO" dirty="0" smtClean="0"/>
              <a:t>15,6% meiner det er svært utfordrande å støtte lærar ved å la dei nytte delar av arbeidstid til arbeid med studiet. 4,4% ikkje utfordrande</a:t>
            </a:r>
            <a:endParaRPr lang="nn-NO" dirty="0"/>
          </a:p>
        </p:txBody>
      </p:sp>
      <p:sp>
        <p:nvSpPr>
          <p:cNvPr id="2" name="Title"/>
          <p:cNvSpPr>
            <a:spLocks noGrp="1"/>
          </p:cNvSpPr>
          <p:nvPr>
            <p:ph type="title"/>
          </p:nvPr>
        </p:nvSpPr>
        <p:spPr/>
        <p:txBody>
          <a:bodyPr/>
          <a:lstStyle/>
          <a:p>
            <a:r>
              <a:rPr lang="nn-NO" dirty="0" smtClean="0"/>
              <a:t>At lærar kan nytte delar av arbeidstida til arbeid med studiet</a:t>
            </a:r>
            <a:endParaRPr lang="nn-NO" dirty="0"/>
          </a:p>
        </p:txBody>
      </p:sp>
      <p:graphicFrame>
        <p:nvGraphicFramePr>
          <p:cNvPr id="6" name="ChartObject"/>
          <p:cNvGraphicFramePr>
            <a:graphicFrameLocks noGrp="1"/>
          </p:cNvGraphicFramePr>
          <p:nvPr>
            <p:ph idx="1"/>
          </p:nvPr>
        </p:nvGraphicFramePr>
        <p:xfrm>
          <a:off x="433388" y="1836738"/>
          <a:ext cx="9823450" cy="51958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18254433"/>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pTitle"/>
          <p:cNvSpPr>
            <a:spLocks noGrp="1"/>
          </p:cNvSpPr>
          <p:nvPr>
            <p:ph type="body" sz="quarter" idx="13"/>
          </p:nvPr>
        </p:nvSpPr>
        <p:spPr/>
        <p:txBody>
          <a:bodyPr/>
          <a:lstStyle/>
          <a:p>
            <a:r>
              <a:rPr lang="nn-NO" dirty="0" smtClean="0"/>
              <a:t>6,7% meiner det er svært utfordrande å støtte lærar ved å la dei bruke eigen lærarpraksis som del av eit masterarbeid. 53,3% ikkje utfordrande</a:t>
            </a:r>
            <a:endParaRPr lang="nn-NO" dirty="0"/>
          </a:p>
        </p:txBody>
      </p:sp>
      <p:sp>
        <p:nvSpPr>
          <p:cNvPr id="2" name="Title"/>
          <p:cNvSpPr>
            <a:spLocks noGrp="1"/>
          </p:cNvSpPr>
          <p:nvPr>
            <p:ph type="title"/>
          </p:nvPr>
        </p:nvSpPr>
        <p:spPr/>
        <p:txBody>
          <a:bodyPr/>
          <a:lstStyle/>
          <a:p>
            <a:r>
              <a:rPr lang="nn-NO" dirty="0" smtClean="0"/>
              <a:t>At lærar kan bruke eigen lærarpraksis som del av eit masterarbeid</a:t>
            </a:r>
            <a:endParaRPr lang="nn-NO" dirty="0"/>
          </a:p>
        </p:txBody>
      </p:sp>
      <p:graphicFrame>
        <p:nvGraphicFramePr>
          <p:cNvPr id="6" name="ChartObject"/>
          <p:cNvGraphicFramePr>
            <a:graphicFrameLocks noGrp="1"/>
          </p:cNvGraphicFramePr>
          <p:nvPr>
            <p:ph idx="1"/>
          </p:nvPr>
        </p:nvGraphicFramePr>
        <p:xfrm>
          <a:off x="433388" y="1836738"/>
          <a:ext cx="9823450" cy="51958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47634350"/>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normAutofit fontScale="90000"/>
          </a:bodyPr>
          <a:lstStyle/>
          <a:p>
            <a:r>
              <a:rPr lang="nn-NO" dirty="0" smtClean="0"/>
              <a:t>Er det andre utfordringar for deg som skuleleiar med tanke på å støtte lærarar ved din skule som vil ta ei masterutdanning?</a:t>
            </a:r>
            <a:endParaRPr lang="nn-NO" dirty="0"/>
          </a:p>
        </p:txBody>
      </p:sp>
      <p:sp>
        <p:nvSpPr>
          <p:cNvPr id="3" name="Text Placeholder 2"/>
          <p:cNvSpPr>
            <a:spLocks noGrp="1"/>
          </p:cNvSpPr>
          <p:nvPr>
            <p:ph type="body" sz="quarter" idx="13"/>
          </p:nvPr>
        </p:nvSpPr>
        <p:spPr>
          <a:xfrm>
            <a:off x="433388" y="914400"/>
            <a:ext cx="9823450" cy="638600"/>
          </a:xfrm>
        </p:spPr>
        <p:txBody>
          <a:bodyPr/>
          <a:lstStyle/>
          <a:p>
            <a:r>
              <a:rPr lang="nn-NO" sz="1800" dirty="0" smtClean="0"/>
              <a:t>Andre utfrodringar som nemnes er i stor grad knytt til økonomisk støtte og læraranes manglande nærvær hos elevane</a:t>
            </a:r>
            <a:endParaRPr lang="nn-NO" sz="1800" dirty="0"/>
          </a:p>
        </p:txBody>
      </p:sp>
      <p:sp>
        <p:nvSpPr>
          <p:cNvPr id="9" name="Rectangle 8"/>
          <p:cNvSpPr/>
          <p:nvPr/>
        </p:nvSpPr>
        <p:spPr bwMode="gray">
          <a:xfrm>
            <a:off x="423128" y="2381459"/>
            <a:ext cx="9833710" cy="3165231"/>
          </a:xfrm>
          <a:prstGeom prst="rect">
            <a:avLst/>
          </a:prstGeom>
          <a:solidFill>
            <a:schemeClr val="bg2"/>
          </a:solidFill>
          <a:ln w="19050" algn="ctr">
            <a:noFill/>
            <a:miter lim="800000"/>
            <a:headEnd/>
            <a:tailEnd/>
          </a:ln>
        </p:spPr>
        <p:txBody>
          <a:bodyPr wrap="square" lIns="88900" tIns="88900" rIns="88900" bIns="88900" rtlCol="0" anchor="t"/>
          <a:lstStyle/>
          <a:p>
            <a:pPr marL="285750" indent="-285750">
              <a:buFont typeface="Arial" panose="020B0604020202020204" pitchFamily="34" charset="0"/>
              <a:buChar char="•"/>
            </a:pPr>
            <a:r>
              <a:rPr lang="nn-NO" sz="1400" dirty="0" smtClean="0"/>
              <a:t>Vanskeleg å svare utan å vite kva «Arbeidsplassbasert GLU-master» betyr</a:t>
            </a:r>
          </a:p>
          <a:p>
            <a:pPr marL="285750" indent="-285750">
              <a:buFont typeface="Arial" panose="020B0604020202020204" pitchFamily="34" charset="0"/>
              <a:buChar char="•"/>
            </a:pPr>
            <a:r>
              <a:rPr lang="nn-NO" sz="1400" dirty="0" smtClean="0"/>
              <a:t>Det er uklart om det her forventast at utgiftene tas frå skolens budsjett. Det er i tilfelle ein stor utfordring</a:t>
            </a:r>
          </a:p>
          <a:p>
            <a:pPr marL="285750" indent="-285750">
              <a:buFont typeface="Arial" panose="020B0604020202020204" pitchFamily="34" charset="0"/>
              <a:buChar char="•"/>
            </a:pPr>
            <a:r>
              <a:rPr lang="nn-NO" sz="1400" dirty="0" smtClean="0"/>
              <a:t>Det er svært viktig for skolen å få oversikt over høgskulens undervisningsdagar/samlingar og eksamensdagar tidlig og helst før sommarferien</a:t>
            </a:r>
          </a:p>
          <a:p>
            <a:pPr marL="285750" indent="-285750">
              <a:buFont typeface="Arial" panose="020B0604020202020204" pitchFamily="34" charset="0"/>
              <a:buChar char="•"/>
            </a:pPr>
            <a:r>
              <a:rPr lang="nn-NO" sz="1400" dirty="0" smtClean="0"/>
              <a:t>God organisering frå HVL vil vere ein fordel for lærarstudentane og skulen</a:t>
            </a:r>
          </a:p>
          <a:p>
            <a:pPr marL="285750" indent="-285750">
              <a:buFont typeface="Arial" panose="020B0604020202020204" pitchFamily="34" charset="0"/>
              <a:buChar char="•"/>
            </a:pPr>
            <a:r>
              <a:rPr lang="nn-NO" sz="1400" dirty="0" smtClean="0"/>
              <a:t>Det er viktig at HVL og studentane forstår at arbeidsplassen kommer først, deretter studiar</a:t>
            </a:r>
          </a:p>
          <a:p>
            <a:pPr marL="285750" indent="-285750">
              <a:buFont typeface="Arial" panose="020B0604020202020204" pitchFamily="34" charset="0"/>
              <a:buChar char="•"/>
            </a:pPr>
            <a:r>
              <a:rPr lang="nn-NO" sz="1400" dirty="0" smtClean="0"/>
              <a:t>Lærarar vil vere borte frå elevar </a:t>
            </a:r>
          </a:p>
          <a:p>
            <a:pPr marL="285750" indent="-285750">
              <a:buFont typeface="Arial" panose="020B0604020202020204" pitchFamily="34" charset="0"/>
              <a:buChar char="•"/>
            </a:pPr>
            <a:r>
              <a:rPr lang="nn-NO" sz="1400" dirty="0" smtClean="0"/>
              <a:t>Lærarane kan miste heilheten til organisasjonen og skulens utviklingsarbeid</a:t>
            </a:r>
          </a:p>
          <a:p>
            <a:pPr marL="285750" indent="-285750">
              <a:buFont typeface="Arial" panose="020B0604020202020204" pitchFamily="34" charset="0"/>
              <a:buChar char="•"/>
            </a:pPr>
            <a:r>
              <a:rPr lang="nn-NO" sz="1400" dirty="0" smtClean="0"/>
              <a:t>Mister nærvære, drift vil lide</a:t>
            </a:r>
          </a:p>
          <a:p>
            <a:pPr marL="285750" indent="-285750">
              <a:buFont typeface="Arial" panose="020B0604020202020204" pitchFamily="34" charset="0"/>
              <a:buChar char="•"/>
            </a:pPr>
            <a:r>
              <a:rPr lang="nn-NO" sz="1400" dirty="0" smtClean="0"/>
              <a:t>Må setje ein grense på kor mange som kan ta masterutdanning på same tid, spesielt viss lærar skal ha nedsett leseplikt og kunne nytte deler av arbeidstida til arbeid med studiet</a:t>
            </a:r>
          </a:p>
          <a:p>
            <a:pPr marL="285750" indent="-285750">
              <a:buFont typeface="Arial" panose="020B0604020202020204" pitchFamily="34" charset="0"/>
              <a:buChar char="•"/>
            </a:pPr>
            <a:r>
              <a:rPr lang="nn-NO" sz="1400" dirty="0" smtClean="0"/>
              <a:t>Må ha generell interesse og støtte frå dei andre lærarane, fordi studerande lærarar kan vere ein belastning for andre tilsette</a:t>
            </a:r>
          </a:p>
          <a:p>
            <a:pPr marL="285750" indent="-285750">
              <a:buFont typeface="Arial" panose="020B0604020202020204" pitchFamily="34" charset="0"/>
              <a:buChar char="•"/>
            </a:pPr>
            <a:endParaRPr lang="nn-NO" sz="1400" dirty="0" smtClean="0"/>
          </a:p>
          <a:p>
            <a:pPr marL="285750" indent="-285750">
              <a:buFont typeface="Arial" panose="020B0604020202020204" pitchFamily="34" charset="0"/>
              <a:buChar char="•"/>
            </a:pPr>
            <a:endParaRPr lang="nn-NO" sz="1400" dirty="0"/>
          </a:p>
        </p:txBody>
      </p:sp>
      <p:sp>
        <p:nvSpPr>
          <p:cNvPr id="10" name="Rectangle 9"/>
          <p:cNvSpPr/>
          <p:nvPr/>
        </p:nvSpPr>
        <p:spPr bwMode="gray">
          <a:xfrm>
            <a:off x="423127" y="1969477"/>
            <a:ext cx="9833710" cy="331596"/>
          </a:xfrm>
          <a:prstGeom prst="rect">
            <a:avLst/>
          </a:prstGeom>
          <a:solidFill>
            <a:schemeClr val="accent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nn-NO" sz="1600" b="1" dirty="0" smtClean="0">
                <a:solidFill>
                  <a:schemeClr val="bg1"/>
                </a:solidFill>
              </a:rPr>
              <a:t>Andre utfordringar</a:t>
            </a:r>
          </a:p>
        </p:txBody>
      </p:sp>
    </p:spTree>
    <p:extLst>
      <p:ext uri="{BB962C8B-B14F-4D97-AF65-F5344CB8AC3E}">
        <p14:creationId xmlns:p14="http://schemas.microsoft.com/office/powerpoint/2010/main" val="3141744914"/>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nn-NO" dirty="0" err="1" smtClean="0"/>
              <a:t>Deloitte</a:t>
            </a:r>
            <a:r>
              <a:rPr lang="nn-NO" dirty="0" smtClean="0"/>
              <a:t> </a:t>
            </a:r>
            <a:r>
              <a:rPr lang="nn-NO" dirty="0" err="1" smtClean="0"/>
              <a:t>refers</a:t>
            </a:r>
            <a:r>
              <a:rPr lang="nn-NO" dirty="0" smtClean="0"/>
              <a:t> to one or more </a:t>
            </a:r>
            <a:r>
              <a:rPr lang="nn-NO" dirty="0" err="1" smtClean="0"/>
              <a:t>of</a:t>
            </a:r>
            <a:r>
              <a:rPr lang="nn-NO" dirty="0" smtClean="0"/>
              <a:t> </a:t>
            </a:r>
            <a:r>
              <a:rPr lang="nn-NO" dirty="0" err="1" smtClean="0"/>
              <a:t>Deloitte</a:t>
            </a:r>
            <a:r>
              <a:rPr lang="nn-NO" dirty="0" smtClean="0"/>
              <a:t> Touche </a:t>
            </a:r>
            <a:r>
              <a:rPr lang="nn-NO" dirty="0" err="1" smtClean="0"/>
              <a:t>Tohmatsu</a:t>
            </a:r>
            <a:r>
              <a:rPr lang="nn-NO" dirty="0" smtClean="0"/>
              <a:t> Limited, a UK private </a:t>
            </a:r>
            <a:r>
              <a:rPr lang="nn-NO" dirty="0" err="1" smtClean="0"/>
              <a:t>company</a:t>
            </a:r>
            <a:r>
              <a:rPr lang="nn-NO" dirty="0" smtClean="0"/>
              <a:t> </a:t>
            </a:r>
            <a:r>
              <a:rPr lang="nn-NO" dirty="0" err="1" smtClean="0"/>
              <a:t>limited</a:t>
            </a:r>
            <a:r>
              <a:rPr lang="nn-NO" dirty="0" smtClean="0"/>
              <a:t> by </a:t>
            </a:r>
            <a:r>
              <a:rPr lang="nn-NO" dirty="0" err="1" smtClean="0"/>
              <a:t>guarantee</a:t>
            </a:r>
            <a:r>
              <a:rPr lang="nn-NO" dirty="0" smtClean="0"/>
              <a:t> ("DTTL"), </a:t>
            </a:r>
            <a:r>
              <a:rPr lang="nn-NO" dirty="0" err="1" smtClean="0"/>
              <a:t>its</a:t>
            </a:r>
            <a:r>
              <a:rPr lang="nn-NO" dirty="0" smtClean="0"/>
              <a:t> </a:t>
            </a:r>
            <a:r>
              <a:rPr lang="nn-NO" dirty="0" err="1" smtClean="0"/>
              <a:t>network</a:t>
            </a:r>
            <a:r>
              <a:rPr lang="nn-NO" dirty="0" smtClean="0"/>
              <a:t> </a:t>
            </a:r>
            <a:r>
              <a:rPr lang="nn-NO" dirty="0" err="1" smtClean="0"/>
              <a:t>of</a:t>
            </a:r>
            <a:r>
              <a:rPr lang="nn-NO" dirty="0" smtClean="0"/>
              <a:t> </a:t>
            </a:r>
            <a:r>
              <a:rPr lang="nn-NO" dirty="0" err="1" smtClean="0"/>
              <a:t>member</a:t>
            </a:r>
            <a:r>
              <a:rPr lang="nn-NO" dirty="0" smtClean="0"/>
              <a:t> </a:t>
            </a:r>
            <a:r>
              <a:rPr lang="nn-NO" dirty="0" err="1" smtClean="0"/>
              <a:t>firms</a:t>
            </a:r>
            <a:r>
              <a:rPr lang="nn-NO" dirty="0" smtClean="0"/>
              <a:t>, and </a:t>
            </a:r>
            <a:r>
              <a:rPr lang="nn-NO" dirty="0" err="1" smtClean="0"/>
              <a:t>their</a:t>
            </a:r>
            <a:r>
              <a:rPr lang="nn-NO" dirty="0" smtClean="0"/>
              <a:t> </a:t>
            </a:r>
            <a:r>
              <a:rPr lang="nn-NO" dirty="0" err="1" smtClean="0"/>
              <a:t>related</a:t>
            </a:r>
            <a:r>
              <a:rPr lang="nn-NO" dirty="0" smtClean="0"/>
              <a:t> </a:t>
            </a:r>
            <a:r>
              <a:rPr lang="nn-NO" dirty="0" err="1" smtClean="0"/>
              <a:t>entities</a:t>
            </a:r>
            <a:r>
              <a:rPr lang="nn-NO" dirty="0" smtClean="0"/>
              <a:t>. DTTL and </a:t>
            </a:r>
            <a:r>
              <a:rPr lang="nn-NO" dirty="0" err="1" smtClean="0"/>
              <a:t>each</a:t>
            </a:r>
            <a:r>
              <a:rPr lang="nn-NO" dirty="0" smtClean="0"/>
              <a:t> </a:t>
            </a:r>
            <a:r>
              <a:rPr lang="nn-NO" dirty="0" err="1" smtClean="0"/>
              <a:t>of</a:t>
            </a:r>
            <a:r>
              <a:rPr lang="nn-NO" dirty="0" smtClean="0"/>
              <a:t> </a:t>
            </a:r>
            <a:r>
              <a:rPr lang="nn-NO" dirty="0" err="1" smtClean="0"/>
              <a:t>its</a:t>
            </a:r>
            <a:r>
              <a:rPr lang="nn-NO" dirty="0" smtClean="0"/>
              <a:t> </a:t>
            </a:r>
            <a:r>
              <a:rPr lang="nn-NO" dirty="0" err="1" smtClean="0"/>
              <a:t>member</a:t>
            </a:r>
            <a:r>
              <a:rPr lang="nn-NO" dirty="0" smtClean="0"/>
              <a:t> </a:t>
            </a:r>
            <a:r>
              <a:rPr lang="nn-NO" dirty="0" err="1" smtClean="0"/>
              <a:t>firms</a:t>
            </a:r>
            <a:r>
              <a:rPr lang="nn-NO" dirty="0" smtClean="0"/>
              <a:t> are </a:t>
            </a:r>
            <a:r>
              <a:rPr lang="nn-NO" dirty="0" err="1" smtClean="0"/>
              <a:t>legally</a:t>
            </a:r>
            <a:r>
              <a:rPr lang="nn-NO" dirty="0" smtClean="0"/>
              <a:t> separate and independent </a:t>
            </a:r>
            <a:r>
              <a:rPr lang="nn-NO" dirty="0" err="1" smtClean="0"/>
              <a:t>entities</a:t>
            </a:r>
            <a:r>
              <a:rPr lang="nn-NO" dirty="0" smtClean="0"/>
              <a:t>. DTTL (</a:t>
            </a:r>
            <a:r>
              <a:rPr lang="nn-NO" dirty="0" err="1" smtClean="0"/>
              <a:t>also</a:t>
            </a:r>
            <a:r>
              <a:rPr lang="nn-NO" dirty="0" smtClean="0"/>
              <a:t> </a:t>
            </a:r>
            <a:r>
              <a:rPr lang="nn-NO" dirty="0" err="1" smtClean="0"/>
              <a:t>referred</a:t>
            </a:r>
            <a:r>
              <a:rPr lang="nn-NO" dirty="0" smtClean="0"/>
              <a:t> to as "</a:t>
            </a:r>
            <a:r>
              <a:rPr lang="nn-NO" dirty="0" err="1" smtClean="0"/>
              <a:t>Deloitte</a:t>
            </a:r>
            <a:r>
              <a:rPr lang="nn-NO" dirty="0" smtClean="0"/>
              <a:t> Global") </a:t>
            </a:r>
            <a:r>
              <a:rPr lang="nn-NO" dirty="0" err="1" smtClean="0"/>
              <a:t>does</a:t>
            </a:r>
            <a:r>
              <a:rPr lang="nn-NO" dirty="0" smtClean="0"/>
              <a:t> </a:t>
            </a:r>
            <a:r>
              <a:rPr lang="nn-NO" dirty="0" err="1" smtClean="0"/>
              <a:t>not</a:t>
            </a:r>
            <a:r>
              <a:rPr lang="nn-NO" dirty="0" smtClean="0"/>
              <a:t> provide services to </a:t>
            </a:r>
            <a:r>
              <a:rPr lang="nn-NO" dirty="0" err="1" smtClean="0"/>
              <a:t>clients</a:t>
            </a:r>
            <a:r>
              <a:rPr lang="nn-NO" dirty="0" smtClean="0"/>
              <a:t>. </a:t>
            </a:r>
            <a:r>
              <a:rPr lang="nn-NO" dirty="0" err="1" smtClean="0"/>
              <a:t>Please</a:t>
            </a:r>
            <a:r>
              <a:rPr lang="nn-NO" dirty="0" smtClean="0"/>
              <a:t> </a:t>
            </a:r>
            <a:r>
              <a:rPr lang="nn-NO" dirty="0" err="1" smtClean="0"/>
              <a:t>see</a:t>
            </a:r>
            <a:r>
              <a:rPr lang="nn-NO" dirty="0" smtClean="0"/>
              <a:t> </a:t>
            </a:r>
            <a:r>
              <a:rPr lang="nn-NO" u="sng" dirty="0" smtClean="0">
                <a:hlinkClick r:id="rId3"/>
              </a:rPr>
              <a:t>www.deloitte.no</a:t>
            </a:r>
            <a:r>
              <a:rPr lang="nn-NO" dirty="0" smtClean="0"/>
              <a:t> for a more </a:t>
            </a:r>
            <a:r>
              <a:rPr lang="nn-NO" dirty="0" err="1" smtClean="0"/>
              <a:t>detailed</a:t>
            </a:r>
            <a:r>
              <a:rPr lang="nn-NO" dirty="0" smtClean="0"/>
              <a:t> </a:t>
            </a:r>
            <a:r>
              <a:rPr lang="nn-NO" dirty="0" err="1" smtClean="0"/>
              <a:t>description</a:t>
            </a:r>
            <a:r>
              <a:rPr lang="nn-NO" dirty="0" smtClean="0"/>
              <a:t> </a:t>
            </a:r>
            <a:r>
              <a:rPr lang="nn-NO" dirty="0" err="1" smtClean="0"/>
              <a:t>of</a:t>
            </a:r>
            <a:r>
              <a:rPr lang="nn-NO" dirty="0" smtClean="0"/>
              <a:t> DTTL and </a:t>
            </a:r>
            <a:r>
              <a:rPr lang="nn-NO" dirty="0" err="1" smtClean="0"/>
              <a:t>its</a:t>
            </a:r>
            <a:r>
              <a:rPr lang="nn-NO" dirty="0" smtClean="0"/>
              <a:t> </a:t>
            </a:r>
            <a:r>
              <a:rPr lang="nn-NO" dirty="0" err="1" smtClean="0"/>
              <a:t>member</a:t>
            </a:r>
            <a:r>
              <a:rPr lang="nn-NO" dirty="0" smtClean="0"/>
              <a:t> </a:t>
            </a:r>
            <a:r>
              <a:rPr lang="nn-NO" dirty="0" err="1" smtClean="0"/>
              <a:t>firms</a:t>
            </a:r>
            <a:r>
              <a:rPr lang="nn-NO" dirty="0" smtClean="0"/>
              <a:t>.</a:t>
            </a:r>
          </a:p>
          <a:p>
            <a:r>
              <a:rPr lang="nn-NO" dirty="0" err="1" smtClean="0"/>
              <a:t>Deloitte</a:t>
            </a:r>
            <a:r>
              <a:rPr lang="nn-NO" dirty="0" smtClean="0"/>
              <a:t> Norway </a:t>
            </a:r>
            <a:r>
              <a:rPr lang="nn-NO" dirty="0" err="1" smtClean="0"/>
              <a:t>conducts</a:t>
            </a:r>
            <a:r>
              <a:rPr lang="nn-NO" dirty="0" smtClean="0"/>
              <a:t> business </a:t>
            </a:r>
            <a:r>
              <a:rPr lang="nn-NO" dirty="0" err="1" smtClean="0"/>
              <a:t>through</a:t>
            </a:r>
            <a:r>
              <a:rPr lang="nn-NO" dirty="0" smtClean="0"/>
              <a:t> </a:t>
            </a:r>
            <a:r>
              <a:rPr lang="nn-NO" dirty="0" err="1" smtClean="0"/>
              <a:t>two</a:t>
            </a:r>
            <a:r>
              <a:rPr lang="nn-NO" dirty="0" smtClean="0"/>
              <a:t> </a:t>
            </a:r>
            <a:r>
              <a:rPr lang="nn-NO" dirty="0" err="1" smtClean="0"/>
              <a:t>legally</a:t>
            </a:r>
            <a:r>
              <a:rPr lang="nn-NO" dirty="0" smtClean="0"/>
              <a:t> separate and independent </a:t>
            </a:r>
            <a:r>
              <a:rPr lang="nn-NO" dirty="0" err="1" smtClean="0"/>
              <a:t>limited</a:t>
            </a:r>
            <a:r>
              <a:rPr lang="nn-NO" dirty="0" smtClean="0"/>
              <a:t> </a:t>
            </a:r>
            <a:r>
              <a:rPr lang="nn-NO" dirty="0" err="1" smtClean="0"/>
              <a:t>liability</a:t>
            </a:r>
            <a:r>
              <a:rPr lang="nn-NO" dirty="0" smtClean="0"/>
              <a:t> </a:t>
            </a:r>
            <a:r>
              <a:rPr lang="nn-NO" dirty="0" err="1" smtClean="0"/>
              <a:t>companies</a:t>
            </a:r>
            <a:r>
              <a:rPr lang="nn-NO" dirty="0" smtClean="0"/>
              <a:t>; </a:t>
            </a:r>
            <a:r>
              <a:rPr lang="nn-NO" dirty="0" err="1" smtClean="0"/>
              <a:t>Deloitte</a:t>
            </a:r>
            <a:r>
              <a:rPr lang="nn-NO" dirty="0" smtClean="0"/>
              <a:t> AS, </a:t>
            </a:r>
            <a:r>
              <a:rPr lang="nn-NO" dirty="0" err="1" smtClean="0"/>
              <a:t>providing</a:t>
            </a:r>
            <a:r>
              <a:rPr lang="nn-NO" dirty="0" smtClean="0"/>
              <a:t> </a:t>
            </a:r>
            <a:r>
              <a:rPr lang="nn-NO" dirty="0" err="1" smtClean="0"/>
              <a:t>audit</a:t>
            </a:r>
            <a:r>
              <a:rPr lang="nn-NO" dirty="0" smtClean="0"/>
              <a:t>, </a:t>
            </a:r>
            <a:r>
              <a:rPr lang="nn-NO" dirty="0" err="1" smtClean="0"/>
              <a:t>consulting</a:t>
            </a:r>
            <a:r>
              <a:rPr lang="nn-NO" dirty="0" smtClean="0"/>
              <a:t>, </a:t>
            </a:r>
            <a:r>
              <a:rPr lang="nn-NO" dirty="0" err="1" smtClean="0"/>
              <a:t>financial</a:t>
            </a:r>
            <a:r>
              <a:rPr lang="nn-NO" dirty="0" smtClean="0"/>
              <a:t> </a:t>
            </a:r>
            <a:r>
              <a:rPr lang="nn-NO" dirty="0" err="1" smtClean="0"/>
              <a:t>advisory</a:t>
            </a:r>
            <a:r>
              <a:rPr lang="nn-NO" dirty="0" smtClean="0"/>
              <a:t> and risk </a:t>
            </a:r>
            <a:r>
              <a:rPr lang="nn-NO" dirty="0" err="1" smtClean="0"/>
              <a:t>management</a:t>
            </a:r>
            <a:r>
              <a:rPr lang="nn-NO" dirty="0" smtClean="0"/>
              <a:t> services, and </a:t>
            </a:r>
            <a:r>
              <a:rPr lang="nn-NO" dirty="0" err="1" smtClean="0"/>
              <a:t>Deloitte</a:t>
            </a:r>
            <a:r>
              <a:rPr lang="nn-NO" dirty="0" smtClean="0"/>
              <a:t> Advokatfirma AS, </a:t>
            </a:r>
            <a:r>
              <a:rPr lang="nn-NO" dirty="0" err="1" smtClean="0"/>
              <a:t>providing</a:t>
            </a:r>
            <a:r>
              <a:rPr lang="nn-NO" dirty="0" smtClean="0"/>
              <a:t> </a:t>
            </a:r>
            <a:r>
              <a:rPr lang="nn-NO" dirty="0" err="1" smtClean="0"/>
              <a:t>tax</a:t>
            </a:r>
            <a:r>
              <a:rPr lang="nn-NO" dirty="0" smtClean="0"/>
              <a:t> and legal services.</a:t>
            </a:r>
            <a:br>
              <a:rPr lang="nn-NO" dirty="0" smtClean="0"/>
            </a:br>
            <a:r>
              <a:rPr lang="nn-NO" i="1" dirty="0" smtClean="0"/>
              <a:t/>
            </a:r>
            <a:br>
              <a:rPr lang="nn-NO" i="1" dirty="0" smtClean="0"/>
            </a:br>
            <a:r>
              <a:rPr lang="nn-NO" dirty="0" smtClean="0"/>
              <a:t>This </a:t>
            </a:r>
            <a:r>
              <a:rPr lang="nn-NO" dirty="0" err="1" smtClean="0"/>
              <a:t>communication</a:t>
            </a:r>
            <a:r>
              <a:rPr lang="nn-NO" dirty="0" smtClean="0"/>
              <a:t> is for </a:t>
            </a:r>
            <a:r>
              <a:rPr lang="nn-NO" dirty="0" err="1" smtClean="0"/>
              <a:t>internal</a:t>
            </a:r>
            <a:r>
              <a:rPr lang="nn-NO" dirty="0" smtClean="0"/>
              <a:t> </a:t>
            </a:r>
            <a:r>
              <a:rPr lang="nn-NO" dirty="0" err="1" smtClean="0"/>
              <a:t>distribution</a:t>
            </a:r>
            <a:r>
              <a:rPr lang="nn-NO" dirty="0" smtClean="0"/>
              <a:t> and </a:t>
            </a:r>
            <a:r>
              <a:rPr lang="nn-NO" dirty="0" err="1" smtClean="0"/>
              <a:t>use</a:t>
            </a:r>
            <a:r>
              <a:rPr lang="nn-NO" dirty="0" smtClean="0"/>
              <a:t> </a:t>
            </a:r>
            <a:r>
              <a:rPr lang="nn-NO" dirty="0" err="1" smtClean="0"/>
              <a:t>only</a:t>
            </a:r>
            <a:r>
              <a:rPr lang="nn-NO" dirty="0" smtClean="0"/>
              <a:t> </a:t>
            </a:r>
            <a:r>
              <a:rPr lang="nn-NO" dirty="0" err="1" smtClean="0"/>
              <a:t>among</a:t>
            </a:r>
            <a:r>
              <a:rPr lang="nn-NO" dirty="0" smtClean="0"/>
              <a:t> </a:t>
            </a:r>
            <a:r>
              <a:rPr lang="nn-NO" dirty="0" err="1" smtClean="0"/>
              <a:t>personnel</a:t>
            </a:r>
            <a:r>
              <a:rPr lang="nn-NO" dirty="0" smtClean="0"/>
              <a:t> </a:t>
            </a:r>
            <a:r>
              <a:rPr lang="nn-NO" dirty="0" err="1" smtClean="0"/>
              <a:t>of</a:t>
            </a:r>
            <a:r>
              <a:rPr lang="nn-NO" dirty="0" smtClean="0"/>
              <a:t> </a:t>
            </a:r>
            <a:r>
              <a:rPr lang="nn-NO" dirty="0" err="1" smtClean="0"/>
              <a:t>Deloitte</a:t>
            </a:r>
            <a:r>
              <a:rPr lang="nn-NO" dirty="0" smtClean="0"/>
              <a:t> Touche </a:t>
            </a:r>
            <a:r>
              <a:rPr lang="nn-NO" dirty="0" err="1" smtClean="0"/>
              <a:t>Tohmatsu</a:t>
            </a:r>
            <a:r>
              <a:rPr lang="nn-NO" dirty="0" smtClean="0"/>
              <a:t> Limited, </a:t>
            </a:r>
            <a:r>
              <a:rPr lang="nn-NO" dirty="0" err="1" smtClean="0"/>
              <a:t>its</a:t>
            </a:r>
            <a:r>
              <a:rPr lang="nn-NO" dirty="0" smtClean="0"/>
              <a:t> </a:t>
            </a:r>
            <a:r>
              <a:rPr lang="nn-NO" dirty="0" err="1" smtClean="0"/>
              <a:t>member</a:t>
            </a:r>
            <a:r>
              <a:rPr lang="nn-NO" dirty="0" smtClean="0"/>
              <a:t> </a:t>
            </a:r>
            <a:r>
              <a:rPr lang="nn-NO" dirty="0" err="1" smtClean="0"/>
              <a:t>firms</a:t>
            </a:r>
            <a:r>
              <a:rPr lang="nn-NO" dirty="0" smtClean="0"/>
              <a:t>, and </a:t>
            </a:r>
            <a:r>
              <a:rPr lang="nn-NO" dirty="0" err="1" smtClean="0"/>
              <a:t>their</a:t>
            </a:r>
            <a:r>
              <a:rPr lang="nn-NO" dirty="0" smtClean="0"/>
              <a:t> </a:t>
            </a:r>
            <a:r>
              <a:rPr lang="nn-NO" dirty="0" err="1" smtClean="0"/>
              <a:t>related</a:t>
            </a:r>
            <a:r>
              <a:rPr lang="nn-NO" dirty="0" smtClean="0"/>
              <a:t> </a:t>
            </a:r>
            <a:r>
              <a:rPr lang="nn-NO" dirty="0" err="1" smtClean="0"/>
              <a:t>entities</a:t>
            </a:r>
            <a:r>
              <a:rPr lang="nn-NO" dirty="0" smtClean="0"/>
              <a:t> (</a:t>
            </a:r>
            <a:r>
              <a:rPr lang="nn-NO" dirty="0" err="1" smtClean="0"/>
              <a:t>collectively</a:t>
            </a:r>
            <a:r>
              <a:rPr lang="nn-NO" dirty="0" smtClean="0"/>
              <a:t>, </a:t>
            </a:r>
            <a:r>
              <a:rPr lang="nn-NO" dirty="0" err="1" smtClean="0"/>
              <a:t>the</a:t>
            </a:r>
            <a:r>
              <a:rPr lang="nn-NO" dirty="0" smtClean="0"/>
              <a:t> "</a:t>
            </a:r>
            <a:r>
              <a:rPr lang="nn-NO" dirty="0" err="1" smtClean="0"/>
              <a:t>Deloitte</a:t>
            </a:r>
            <a:r>
              <a:rPr lang="nn-NO" dirty="0" smtClean="0"/>
              <a:t> Network"). None </a:t>
            </a:r>
            <a:r>
              <a:rPr lang="nn-NO" dirty="0" err="1" smtClean="0"/>
              <a:t>of</a:t>
            </a:r>
            <a:r>
              <a:rPr lang="nn-NO" dirty="0" smtClean="0"/>
              <a:t> </a:t>
            </a:r>
            <a:r>
              <a:rPr lang="nn-NO" dirty="0" err="1" smtClean="0"/>
              <a:t>the</a:t>
            </a:r>
            <a:r>
              <a:rPr lang="nn-NO" dirty="0" smtClean="0"/>
              <a:t> </a:t>
            </a:r>
            <a:r>
              <a:rPr lang="nn-NO" dirty="0" err="1" smtClean="0"/>
              <a:t>Deloitte</a:t>
            </a:r>
            <a:r>
              <a:rPr lang="nn-NO" dirty="0" smtClean="0"/>
              <a:t> Network </a:t>
            </a:r>
            <a:r>
              <a:rPr lang="nn-NO" dirty="0" err="1" smtClean="0"/>
              <a:t>shall</a:t>
            </a:r>
            <a:r>
              <a:rPr lang="nn-NO" dirty="0" smtClean="0"/>
              <a:t> be </a:t>
            </a:r>
            <a:r>
              <a:rPr lang="nn-NO" dirty="0" err="1" smtClean="0"/>
              <a:t>responsible</a:t>
            </a:r>
            <a:r>
              <a:rPr lang="nn-NO" dirty="0" smtClean="0"/>
              <a:t> for </a:t>
            </a:r>
            <a:r>
              <a:rPr lang="nn-NO" dirty="0" err="1" smtClean="0"/>
              <a:t>any</a:t>
            </a:r>
            <a:r>
              <a:rPr lang="nn-NO" dirty="0" smtClean="0"/>
              <a:t> loss </a:t>
            </a:r>
            <a:r>
              <a:rPr lang="nn-NO" dirty="0" err="1" smtClean="0"/>
              <a:t>whatsoever</a:t>
            </a:r>
            <a:r>
              <a:rPr lang="nn-NO" dirty="0" smtClean="0"/>
              <a:t> </a:t>
            </a:r>
            <a:r>
              <a:rPr lang="nn-NO" dirty="0" err="1" smtClean="0"/>
              <a:t>sustained</a:t>
            </a:r>
            <a:r>
              <a:rPr lang="nn-NO" dirty="0" smtClean="0"/>
              <a:t> by </a:t>
            </a:r>
            <a:r>
              <a:rPr lang="nn-NO" dirty="0" err="1" smtClean="0"/>
              <a:t>any</a:t>
            </a:r>
            <a:r>
              <a:rPr lang="nn-NO" dirty="0" smtClean="0"/>
              <a:t> person </a:t>
            </a:r>
            <a:r>
              <a:rPr lang="nn-NO" dirty="0" err="1" smtClean="0"/>
              <a:t>who</a:t>
            </a:r>
            <a:r>
              <a:rPr lang="nn-NO" dirty="0" smtClean="0"/>
              <a:t> </a:t>
            </a:r>
            <a:r>
              <a:rPr lang="nn-NO" dirty="0" err="1" smtClean="0"/>
              <a:t>relies</a:t>
            </a:r>
            <a:r>
              <a:rPr lang="nn-NO" dirty="0" smtClean="0"/>
              <a:t> </a:t>
            </a:r>
            <a:r>
              <a:rPr lang="nn-NO" dirty="0" err="1" smtClean="0"/>
              <a:t>on</a:t>
            </a:r>
            <a:r>
              <a:rPr lang="nn-NO" dirty="0" smtClean="0"/>
              <a:t> </a:t>
            </a:r>
            <a:r>
              <a:rPr lang="nn-NO" dirty="0" err="1" smtClean="0"/>
              <a:t>this</a:t>
            </a:r>
            <a:r>
              <a:rPr lang="nn-NO" dirty="0" smtClean="0"/>
              <a:t> </a:t>
            </a:r>
            <a:r>
              <a:rPr lang="nn-NO" dirty="0" err="1" smtClean="0"/>
              <a:t>communication</a:t>
            </a:r>
            <a:r>
              <a:rPr lang="nn-NO" dirty="0" smtClean="0"/>
              <a:t>.</a:t>
            </a:r>
            <a:endParaRPr lang="nn-NO" dirty="0"/>
          </a:p>
        </p:txBody>
      </p:sp>
    </p:spTree>
    <p:extLst>
      <p:ext uri="{BB962C8B-B14F-4D97-AF65-F5344CB8AC3E}">
        <p14:creationId xmlns:p14="http://schemas.microsoft.com/office/powerpoint/2010/main" val="147750299"/>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pTitle"/>
          <p:cNvSpPr>
            <a:spLocks noGrp="1"/>
          </p:cNvSpPr>
          <p:nvPr>
            <p:ph type="body" sz="quarter" idx="13"/>
          </p:nvPr>
        </p:nvSpPr>
        <p:spPr/>
        <p:txBody>
          <a:bodyPr/>
          <a:lstStyle/>
          <a:p>
            <a:r>
              <a:rPr lang="nn-NO" dirty="0" smtClean="0"/>
              <a:t>Opp mot 50 % av skuleleiarane meiner det er viktig at lærarar skal ha masterutdanning</a:t>
            </a:r>
            <a:endParaRPr lang="nn-NO" dirty="0"/>
          </a:p>
        </p:txBody>
      </p:sp>
      <p:sp>
        <p:nvSpPr>
          <p:cNvPr id="2" name="Title"/>
          <p:cNvSpPr>
            <a:spLocks noGrp="1"/>
          </p:cNvSpPr>
          <p:nvPr>
            <p:ph type="title"/>
          </p:nvPr>
        </p:nvSpPr>
        <p:spPr/>
        <p:txBody>
          <a:bodyPr/>
          <a:lstStyle/>
          <a:p>
            <a:r>
              <a:rPr lang="nn-NO" dirty="0" smtClean="0"/>
              <a:t>Vurderer du det som viktig at lærarar skal ha masterutdanning?</a:t>
            </a:r>
            <a:endParaRPr lang="nn-NO" dirty="0"/>
          </a:p>
        </p:txBody>
      </p:sp>
      <p:graphicFrame>
        <p:nvGraphicFramePr>
          <p:cNvPr id="6" name="ChartObject"/>
          <p:cNvGraphicFramePr>
            <a:graphicFrameLocks noGrp="1"/>
          </p:cNvGraphicFramePr>
          <p:nvPr>
            <p:ph idx="1"/>
          </p:nvPr>
        </p:nvGraphicFramePr>
        <p:xfrm>
          <a:off x="433388" y="1836738"/>
          <a:ext cx="9823450" cy="51958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97582354"/>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nn-NO" dirty="0" smtClean="0"/>
              <a:t>Grunngjevingane er i stor grad knytt til læreranes faglege kompetanse, betre undervisning for elevane og fordeler for læraryrket</a:t>
            </a:r>
            <a:endParaRPr lang="nn-NO" dirty="0"/>
          </a:p>
        </p:txBody>
      </p:sp>
      <p:sp>
        <p:nvSpPr>
          <p:cNvPr id="6" name="Title 5"/>
          <p:cNvSpPr>
            <a:spLocks noGrp="1"/>
          </p:cNvSpPr>
          <p:nvPr>
            <p:ph type="title"/>
          </p:nvPr>
        </p:nvSpPr>
        <p:spPr/>
        <p:txBody>
          <a:bodyPr/>
          <a:lstStyle/>
          <a:p>
            <a:r>
              <a:rPr lang="nn-NO" dirty="0" smtClean="0"/>
              <a:t>Kvifor vurderer du det som viktig at lærarar skal ha masterutdanning? </a:t>
            </a:r>
            <a:endParaRPr lang="nn-NO" dirty="0"/>
          </a:p>
        </p:txBody>
      </p:sp>
      <p:sp>
        <p:nvSpPr>
          <p:cNvPr id="10" name="Rectangle 9"/>
          <p:cNvSpPr/>
          <p:nvPr/>
        </p:nvSpPr>
        <p:spPr bwMode="gray">
          <a:xfrm>
            <a:off x="302759" y="4395385"/>
            <a:ext cx="1798655" cy="271306"/>
          </a:xfrm>
          <a:prstGeom prst="rect">
            <a:avLst/>
          </a:prstGeom>
          <a:noFill/>
          <a:ln w="19050" algn="ctr">
            <a:noFill/>
            <a:miter lim="800000"/>
            <a:headEnd/>
            <a:tailEnd/>
          </a:ln>
        </p:spPr>
        <p:txBody>
          <a:bodyPr wrap="square" lIns="88900" tIns="88900" rIns="88900" bIns="88900" rtlCol="0" anchor="ctr"/>
          <a:lstStyle/>
          <a:p>
            <a:pPr>
              <a:lnSpc>
                <a:spcPct val="106000"/>
              </a:lnSpc>
              <a:buFont typeface="Wingdings 2" pitchFamily="18" charset="2"/>
              <a:buNone/>
            </a:pPr>
            <a:endParaRPr lang="nn-NO" sz="1200" dirty="0" smtClean="0">
              <a:solidFill>
                <a:schemeClr val="accent1"/>
              </a:solidFill>
            </a:endParaRPr>
          </a:p>
        </p:txBody>
      </p:sp>
      <p:sp>
        <p:nvSpPr>
          <p:cNvPr id="12" name="Rectangle 11"/>
          <p:cNvSpPr/>
          <p:nvPr/>
        </p:nvSpPr>
        <p:spPr bwMode="gray">
          <a:xfrm>
            <a:off x="302759" y="5260769"/>
            <a:ext cx="2599929" cy="321495"/>
          </a:xfrm>
          <a:prstGeom prst="rect">
            <a:avLst/>
          </a:prstGeom>
          <a:noFill/>
          <a:ln w="19050" algn="ctr">
            <a:noFill/>
            <a:miter lim="800000"/>
            <a:headEnd/>
            <a:tailEnd/>
          </a:ln>
        </p:spPr>
        <p:txBody>
          <a:bodyPr wrap="square" lIns="88900" tIns="88900" rIns="88900" bIns="88900" rtlCol="0" anchor="ctr"/>
          <a:lstStyle/>
          <a:p>
            <a:pPr>
              <a:lnSpc>
                <a:spcPct val="106000"/>
              </a:lnSpc>
              <a:buFont typeface="Wingdings 2" pitchFamily="18" charset="2"/>
              <a:buNone/>
            </a:pPr>
            <a:endParaRPr lang="nn-NO" sz="1200" dirty="0" smtClean="0">
              <a:solidFill>
                <a:schemeClr val="accent1"/>
              </a:solidFill>
            </a:endParaRPr>
          </a:p>
        </p:txBody>
      </p:sp>
      <p:sp>
        <p:nvSpPr>
          <p:cNvPr id="4" name="Rectangle 3"/>
          <p:cNvSpPr/>
          <p:nvPr/>
        </p:nvSpPr>
        <p:spPr bwMode="gray">
          <a:xfrm>
            <a:off x="423128" y="2381459"/>
            <a:ext cx="3143825" cy="4548855"/>
          </a:xfrm>
          <a:prstGeom prst="rect">
            <a:avLst/>
          </a:prstGeom>
          <a:solidFill>
            <a:schemeClr val="bg2"/>
          </a:solidFill>
          <a:ln w="19050" algn="ctr">
            <a:noFill/>
            <a:miter lim="800000"/>
            <a:headEnd/>
            <a:tailEnd/>
          </a:ln>
        </p:spPr>
        <p:txBody>
          <a:bodyPr wrap="square" lIns="88900" tIns="88900" rIns="88900" bIns="88900" rtlCol="0" anchor="t"/>
          <a:lstStyle/>
          <a:p>
            <a:pPr marL="285750" indent="-285750">
              <a:buFont typeface="Arial" panose="020B0604020202020204" pitchFamily="34" charset="0"/>
              <a:buChar char="•"/>
            </a:pPr>
            <a:r>
              <a:rPr lang="nn-NO" sz="1400" dirty="0" smtClean="0"/>
              <a:t>Viktig med fagleg fordjuping</a:t>
            </a:r>
          </a:p>
          <a:p>
            <a:pPr marL="285750" indent="-285750">
              <a:buFont typeface="Arial" panose="020B0604020202020204" pitchFamily="34" charset="0"/>
              <a:buChar char="•"/>
            </a:pPr>
            <a:r>
              <a:rPr lang="nn-NO" sz="1400" dirty="0" smtClean="0"/>
              <a:t>Fagleg kompetanse</a:t>
            </a:r>
          </a:p>
          <a:p>
            <a:pPr marL="285750" indent="-285750">
              <a:buFont typeface="Arial" panose="020B0604020202020204" pitchFamily="34" charset="0"/>
              <a:buChar char="•"/>
            </a:pPr>
            <a:r>
              <a:rPr lang="nn-NO" sz="1400" dirty="0" smtClean="0"/>
              <a:t>Kompetansekrav</a:t>
            </a:r>
          </a:p>
          <a:p>
            <a:pPr marL="285750" indent="-285750">
              <a:buFont typeface="Arial" panose="020B0604020202020204" pitchFamily="34" charset="0"/>
              <a:buChar char="•"/>
            </a:pPr>
            <a:r>
              <a:rPr lang="nn-NO" sz="1400" dirty="0" smtClean="0"/>
              <a:t>Djupare forståing mellom teori og praksis</a:t>
            </a:r>
          </a:p>
          <a:p>
            <a:pPr marL="285750" indent="-285750">
              <a:buFont typeface="Arial" panose="020B0604020202020204" pitchFamily="34" charset="0"/>
              <a:buChar char="•"/>
            </a:pPr>
            <a:r>
              <a:rPr lang="nn-NO" sz="1400" dirty="0" smtClean="0"/>
              <a:t>Økt fagleg tyngde</a:t>
            </a:r>
          </a:p>
          <a:p>
            <a:pPr marL="285750" indent="-285750">
              <a:buFont typeface="Arial" panose="020B0604020202020204" pitchFamily="34" charset="0"/>
              <a:buChar char="•"/>
            </a:pPr>
            <a:r>
              <a:rPr lang="nn-NO" sz="1400" dirty="0" smtClean="0"/>
              <a:t>Fagleg tryggleik</a:t>
            </a:r>
          </a:p>
          <a:p>
            <a:pPr marL="285750" indent="-285750">
              <a:buFont typeface="Arial" panose="020B0604020202020204" pitchFamily="34" charset="0"/>
              <a:buChar char="•"/>
            </a:pPr>
            <a:r>
              <a:rPr lang="nn-NO" sz="1400" dirty="0" smtClean="0"/>
              <a:t>Fagleg modning</a:t>
            </a:r>
          </a:p>
          <a:p>
            <a:pPr marL="285750" indent="-285750">
              <a:buFont typeface="Arial" panose="020B0604020202020204" pitchFamily="34" charset="0"/>
              <a:buChar char="•"/>
            </a:pPr>
            <a:r>
              <a:rPr lang="nn-NO" sz="1400" dirty="0" smtClean="0"/>
              <a:t>Økt refleksjonsevne</a:t>
            </a:r>
          </a:p>
          <a:p>
            <a:pPr marL="285750" indent="-285750">
              <a:buFont typeface="Arial" panose="020B0604020202020204" pitchFamily="34" charset="0"/>
              <a:buChar char="•"/>
            </a:pPr>
            <a:r>
              <a:rPr lang="nn-NO" sz="1400" dirty="0" smtClean="0"/>
              <a:t>Solid teoretisk og praktisk utdanning </a:t>
            </a:r>
          </a:p>
          <a:p>
            <a:pPr marL="285750" indent="-285750">
              <a:buFont typeface="Arial" panose="020B0604020202020204" pitchFamily="34" charset="0"/>
              <a:buChar char="•"/>
            </a:pPr>
            <a:r>
              <a:rPr lang="nn-NO" sz="1400" dirty="0" smtClean="0"/>
              <a:t>Betre læreplanforståing</a:t>
            </a:r>
            <a:endParaRPr lang="nn-NO" sz="1400" dirty="0"/>
          </a:p>
        </p:txBody>
      </p:sp>
      <p:sp>
        <p:nvSpPr>
          <p:cNvPr id="34" name="Rectangle 33"/>
          <p:cNvSpPr/>
          <p:nvPr/>
        </p:nvSpPr>
        <p:spPr bwMode="gray">
          <a:xfrm>
            <a:off x="7102752" y="2392064"/>
            <a:ext cx="3143825" cy="4548855"/>
          </a:xfrm>
          <a:prstGeom prst="rect">
            <a:avLst/>
          </a:prstGeom>
          <a:solidFill>
            <a:schemeClr val="bg2"/>
          </a:solidFill>
          <a:ln w="19050" algn="ctr">
            <a:noFill/>
            <a:miter lim="800000"/>
            <a:headEnd/>
            <a:tailEnd/>
          </a:ln>
        </p:spPr>
        <p:txBody>
          <a:bodyPr wrap="square" lIns="88900" tIns="88900" rIns="88900" bIns="88900" rtlCol="0" anchor="t"/>
          <a:lstStyle/>
          <a:p>
            <a:pPr marL="285750" indent="-285750">
              <a:buFont typeface="Arial" panose="020B0604020202020204" pitchFamily="34" charset="0"/>
              <a:buChar char="•"/>
            </a:pPr>
            <a:r>
              <a:rPr lang="nn-NO" sz="1400" dirty="0" smtClean="0"/>
              <a:t>Status og økt respekt</a:t>
            </a:r>
          </a:p>
          <a:p>
            <a:pPr marL="285750" indent="-285750">
              <a:buFont typeface="Arial" panose="020B0604020202020204" pitchFamily="34" charset="0"/>
              <a:buChar char="•"/>
            </a:pPr>
            <a:r>
              <a:rPr lang="nn-NO" sz="1400" dirty="0" smtClean="0"/>
              <a:t>Engasjement, motivasjon</a:t>
            </a:r>
          </a:p>
          <a:p>
            <a:pPr marL="285750" indent="-285750">
              <a:buFont typeface="Arial" panose="020B0604020202020204" pitchFamily="34" charset="0"/>
              <a:buChar char="•"/>
            </a:pPr>
            <a:r>
              <a:rPr lang="nn-NO" sz="1400" dirty="0" smtClean="0"/>
              <a:t>Utdanning som reflekterer lærarprofesjonen</a:t>
            </a:r>
          </a:p>
          <a:p>
            <a:pPr marL="285750" indent="-285750">
              <a:buFont typeface="Arial" panose="020B0604020202020204" pitchFamily="34" charset="0"/>
              <a:buChar char="•"/>
            </a:pPr>
            <a:r>
              <a:rPr lang="nn-NO" sz="1400" dirty="0" smtClean="0"/>
              <a:t>Lærar med fersk masterutdanning gjev eit unikt bidrag til læringskulturen blant lærarane</a:t>
            </a:r>
          </a:p>
          <a:p>
            <a:pPr marL="285750" indent="-285750">
              <a:buFont typeface="Arial" panose="020B0604020202020204" pitchFamily="34" charset="0"/>
              <a:buChar char="•"/>
            </a:pPr>
            <a:r>
              <a:rPr lang="nn-NO" sz="1400" dirty="0" smtClean="0"/>
              <a:t>Undervise i det dei kan best</a:t>
            </a:r>
            <a:endParaRPr lang="nn-NO" sz="1400" dirty="0"/>
          </a:p>
        </p:txBody>
      </p:sp>
      <p:sp>
        <p:nvSpPr>
          <p:cNvPr id="35" name="Rectangle 34"/>
          <p:cNvSpPr/>
          <p:nvPr/>
        </p:nvSpPr>
        <p:spPr bwMode="gray">
          <a:xfrm>
            <a:off x="3762940" y="2381458"/>
            <a:ext cx="3143825" cy="4548855"/>
          </a:xfrm>
          <a:prstGeom prst="rect">
            <a:avLst/>
          </a:prstGeom>
          <a:solidFill>
            <a:schemeClr val="bg2"/>
          </a:solidFill>
          <a:ln w="19050" algn="ctr">
            <a:noFill/>
            <a:miter lim="800000"/>
            <a:headEnd/>
            <a:tailEnd/>
          </a:ln>
        </p:spPr>
        <p:txBody>
          <a:bodyPr wrap="square" lIns="88900" tIns="88900" rIns="88900" bIns="88900" rtlCol="0" anchor="t"/>
          <a:lstStyle/>
          <a:p>
            <a:pPr marL="285750" indent="-285750">
              <a:buFont typeface="Arial" panose="020B0604020202020204" pitchFamily="34" charset="0"/>
              <a:buChar char="•"/>
            </a:pPr>
            <a:r>
              <a:rPr lang="nn-NO" sz="1400" dirty="0" smtClean="0"/>
              <a:t>Auka læringsutbytte for elevane</a:t>
            </a:r>
          </a:p>
          <a:p>
            <a:pPr marL="285750" indent="-285750">
              <a:buFont typeface="Arial" panose="020B0604020202020204" pitchFamily="34" charset="0"/>
              <a:buChar char="•"/>
            </a:pPr>
            <a:r>
              <a:rPr lang="nn-NO" sz="1400" dirty="0" smtClean="0"/>
              <a:t>Forbetre undervisninga</a:t>
            </a:r>
          </a:p>
          <a:p>
            <a:pPr marL="285750" indent="-285750">
              <a:buFont typeface="Arial" panose="020B0604020202020204" pitchFamily="34" charset="0"/>
              <a:buChar char="•"/>
            </a:pPr>
            <a:r>
              <a:rPr lang="nn-NO" sz="1400" dirty="0" smtClean="0"/>
              <a:t>Djupare forståing for faget gjev betre fagleg kvalitet</a:t>
            </a:r>
          </a:p>
          <a:p>
            <a:pPr marL="285750" indent="-285750">
              <a:buFont typeface="Arial" panose="020B0604020202020204" pitchFamily="34" charset="0"/>
              <a:buChar char="•"/>
            </a:pPr>
            <a:r>
              <a:rPr lang="nn-NO" sz="1400" dirty="0" smtClean="0"/>
              <a:t>Inngåande kunnskapar om faget sitt vil gjere at elevane får ei meir kompetent undervisning</a:t>
            </a:r>
          </a:p>
          <a:p>
            <a:pPr marL="285750" indent="-285750">
              <a:buFont typeface="Arial" panose="020B0604020202020204" pitchFamily="34" charset="0"/>
              <a:buChar char="•"/>
            </a:pPr>
            <a:r>
              <a:rPr lang="nn-NO" sz="1400" dirty="0" smtClean="0"/>
              <a:t>Få opp elevresultata i skolane</a:t>
            </a:r>
          </a:p>
          <a:p>
            <a:pPr marL="285750" indent="-285750">
              <a:buFont typeface="Arial" panose="020B0604020202020204" pitchFamily="34" charset="0"/>
              <a:buChar char="•"/>
            </a:pPr>
            <a:r>
              <a:rPr lang="nn-NO" sz="1400" dirty="0" smtClean="0"/>
              <a:t>Innverknad på val av studieretning</a:t>
            </a:r>
          </a:p>
          <a:p>
            <a:pPr marL="285750" indent="-285750">
              <a:buFont typeface="Arial" panose="020B0604020202020204" pitchFamily="34" charset="0"/>
              <a:buChar char="•"/>
            </a:pPr>
            <a:r>
              <a:rPr lang="nn-NO" sz="1400" dirty="0" smtClean="0"/>
              <a:t>Ferdig med utdanning før man kommer ut i yrket</a:t>
            </a:r>
            <a:endParaRPr lang="nn-NO" sz="1400" dirty="0"/>
          </a:p>
        </p:txBody>
      </p:sp>
      <p:sp>
        <p:nvSpPr>
          <p:cNvPr id="5" name="Rectangle 4"/>
          <p:cNvSpPr/>
          <p:nvPr/>
        </p:nvSpPr>
        <p:spPr bwMode="gray">
          <a:xfrm>
            <a:off x="423127" y="1969477"/>
            <a:ext cx="3143825" cy="331596"/>
          </a:xfrm>
          <a:prstGeom prst="rect">
            <a:avLst/>
          </a:prstGeom>
          <a:solidFill>
            <a:schemeClr val="accent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nn-NO" sz="1600" b="1" dirty="0" smtClean="0">
                <a:solidFill>
                  <a:schemeClr val="bg1"/>
                </a:solidFill>
              </a:rPr>
              <a:t>Fagleg kompetanse</a:t>
            </a:r>
          </a:p>
        </p:txBody>
      </p:sp>
      <p:sp>
        <p:nvSpPr>
          <p:cNvPr id="36" name="Rectangle 35"/>
          <p:cNvSpPr/>
          <p:nvPr/>
        </p:nvSpPr>
        <p:spPr bwMode="gray">
          <a:xfrm>
            <a:off x="3762939" y="1969477"/>
            <a:ext cx="3143825" cy="331596"/>
          </a:xfrm>
          <a:prstGeom prst="rect">
            <a:avLst/>
          </a:prstGeom>
          <a:solidFill>
            <a:schemeClr val="accent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nn-NO" sz="1600" b="1" dirty="0" smtClean="0">
                <a:solidFill>
                  <a:schemeClr val="bg1"/>
                </a:solidFill>
              </a:rPr>
              <a:t>Elevane</a:t>
            </a:r>
          </a:p>
        </p:txBody>
      </p:sp>
      <p:sp>
        <p:nvSpPr>
          <p:cNvPr id="37" name="Rectangle 36"/>
          <p:cNvSpPr/>
          <p:nvPr/>
        </p:nvSpPr>
        <p:spPr bwMode="gray">
          <a:xfrm>
            <a:off x="7113013" y="1969477"/>
            <a:ext cx="3143825" cy="331596"/>
          </a:xfrm>
          <a:prstGeom prst="rect">
            <a:avLst/>
          </a:prstGeom>
          <a:solidFill>
            <a:schemeClr val="accent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nn-NO" sz="1600" b="1" dirty="0" smtClean="0">
                <a:solidFill>
                  <a:schemeClr val="bg1"/>
                </a:solidFill>
              </a:rPr>
              <a:t>Læraryrket</a:t>
            </a:r>
          </a:p>
        </p:txBody>
      </p:sp>
    </p:spTree>
    <p:extLst>
      <p:ext uri="{BB962C8B-B14F-4D97-AF65-F5344CB8AC3E}">
        <p14:creationId xmlns:p14="http://schemas.microsoft.com/office/powerpoint/2010/main" val="2760848541"/>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nn-NO" dirty="0" smtClean="0"/>
              <a:t>Grunngjevingane er i stor grad knytt til eigenskaper ved lærarar som settast høgare enn fagleg kompetanse/tyngde</a:t>
            </a:r>
            <a:endParaRPr lang="nn-NO" dirty="0"/>
          </a:p>
        </p:txBody>
      </p:sp>
      <p:sp>
        <p:nvSpPr>
          <p:cNvPr id="6" name="Title 5"/>
          <p:cNvSpPr>
            <a:spLocks noGrp="1"/>
          </p:cNvSpPr>
          <p:nvPr>
            <p:ph type="title"/>
          </p:nvPr>
        </p:nvSpPr>
        <p:spPr/>
        <p:txBody>
          <a:bodyPr/>
          <a:lstStyle/>
          <a:p>
            <a:r>
              <a:rPr lang="nn-NO" dirty="0" smtClean="0"/>
              <a:t>Kvifor vurderer du det </a:t>
            </a:r>
            <a:r>
              <a:rPr lang="nn-NO" b="1" dirty="0" smtClean="0"/>
              <a:t>ikkje</a:t>
            </a:r>
            <a:r>
              <a:rPr lang="nn-NO" dirty="0" smtClean="0"/>
              <a:t> som viktig at lærarar skal ha masterutdanning? </a:t>
            </a:r>
            <a:endParaRPr lang="nn-NO" dirty="0"/>
          </a:p>
        </p:txBody>
      </p:sp>
      <p:sp>
        <p:nvSpPr>
          <p:cNvPr id="10" name="Rectangle 9"/>
          <p:cNvSpPr/>
          <p:nvPr/>
        </p:nvSpPr>
        <p:spPr bwMode="gray">
          <a:xfrm>
            <a:off x="302759" y="4395385"/>
            <a:ext cx="1798655" cy="271306"/>
          </a:xfrm>
          <a:prstGeom prst="rect">
            <a:avLst/>
          </a:prstGeom>
          <a:noFill/>
          <a:ln w="19050" algn="ctr">
            <a:noFill/>
            <a:miter lim="800000"/>
            <a:headEnd/>
            <a:tailEnd/>
          </a:ln>
        </p:spPr>
        <p:txBody>
          <a:bodyPr wrap="square" lIns="88900" tIns="88900" rIns="88900" bIns="88900" rtlCol="0" anchor="ctr"/>
          <a:lstStyle/>
          <a:p>
            <a:pPr>
              <a:lnSpc>
                <a:spcPct val="106000"/>
              </a:lnSpc>
              <a:buFont typeface="Wingdings 2" pitchFamily="18" charset="2"/>
              <a:buNone/>
            </a:pPr>
            <a:endParaRPr lang="nn-NO" sz="1200" dirty="0" smtClean="0">
              <a:solidFill>
                <a:schemeClr val="accent1"/>
              </a:solidFill>
            </a:endParaRPr>
          </a:p>
        </p:txBody>
      </p:sp>
      <p:sp>
        <p:nvSpPr>
          <p:cNvPr id="12" name="Rectangle 11"/>
          <p:cNvSpPr/>
          <p:nvPr/>
        </p:nvSpPr>
        <p:spPr bwMode="gray">
          <a:xfrm>
            <a:off x="302759" y="5260769"/>
            <a:ext cx="2599929" cy="321495"/>
          </a:xfrm>
          <a:prstGeom prst="rect">
            <a:avLst/>
          </a:prstGeom>
          <a:noFill/>
          <a:ln w="19050" algn="ctr">
            <a:noFill/>
            <a:miter lim="800000"/>
            <a:headEnd/>
            <a:tailEnd/>
          </a:ln>
        </p:spPr>
        <p:txBody>
          <a:bodyPr wrap="square" lIns="88900" tIns="88900" rIns="88900" bIns="88900" rtlCol="0" anchor="ctr"/>
          <a:lstStyle/>
          <a:p>
            <a:pPr>
              <a:lnSpc>
                <a:spcPct val="106000"/>
              </a:lnSpc>
              <a:buFont typeface="Wingdings 2" pitchFamily="18" charset="2"/>
              <a:buNone/>
            </a:pPr>
            <a:endParaRPr lang="nn-NO" sz="1200" dirty="0" smtClean="0">
              <a:solidFill>
                <a:schemeClr val="accent1"/>
              </a:solidFill>
            </a:endParaRPr>
          </a:p>
        </p:txBody>
      </p:sp>
      <p:sp>
        <p:nvSpPr>
          <p:cNvPr id="4" name="Rectangle 3"/>
          <p:cNvSpPr/>
          <p:nvPr/>
        </p:nvSpPr>
        <p:spPr bwMode="gray">
          <a:xfrm>
            <a:off x="423128" y="2381459"/>
            <a:ext cx="4570903" cy="4548855"/>
          </a:xfrm>
          <a:prstGeom prst="rect">
            <a:avLst/>
          </a:prstGeom>
          <a:solidFill>
            <a:schemeClr val="bg2"/>
          </a:solidFill>
          <a:ln w="19050" algn="ctr">
            <a:noFill/>
            <a:miter lim="800000"/>
            <a:headEnd/>
            <a:tailEnd/>
          </a:ln>
        </p:spPr>
        <p:txBody>
          <a:bodyPr wrap="square" lIns="88900" tIns="88900" rIns="88900" bIns="88900" rtlCol="0" anchor="t"/>
          <a:lstStyle/>
          <a:p>
            <a:pPr marL="285750" indent="-285750">
              <a:buFont typeface="Arial" panose="020B0604020202020204" pitchFamily="34" charset="0"/>
              <a:buChar char="•"/>
            </a:pPr>
            <a:r>
              <a:rPr lang="nn-NO" sz="1400" dirty="0" smtClean="0"/>
              <a:t>Relasjonsbygging</a:t>
            </a:r>
          </a:p>
          <a:p>
            <a:pPr marL="285750" indent="-285750">
              <a:buFont typeface="Arial" panose="020B0604020202020204" pitchFamily="34" charset="0"/>
              <a:buChar char="•"/>
            </a:pPr>
            <a:r>
              <a:rPr lang="nn-NO" sz="1400" dirty="0" smtClean="0"/>
              <a:t>Vi trenger lærarar med brei fagleg bakgrunn</a:t>
            </a:r>
          </a:p>
          <a:p>
            <a:pPr marL="285750" indent="-285750">
              <a:buFont typeface="Arial" panose="020B0604020202020204" pitchFamily="34" charset="0"/>
              <a:buChar char="•"/>
            </a:pPr>
            <a:r>
              <a:rPr lang="nn-NO" sz="1400" dirty="0" smtClean="0"/>
              <a:t>Allmennkunnskap Læraranes menneske-, elev- og læringssyn Evne til samarbeid samt evne til å finne gode løysingar i ein utfordrande </a:t>
            </a:r>
            <a:r>
              <a:rPr lang="nn-NO" sz="1400" dirty="0" err="1" smtClean="0"/>
              <a:t>skolekvardag</a:t>
            </a:r>
            <a:endParaRPr lang="nn-NO" sz="1400" dirty="0" smtClean="0"/>
          </a:p>
          <a:p>
            <a:pPr marL="285750" indent="-285750">
              <a:buFont typeface="Arial" panose="020B0604020202020204" pitchFamily="34" charset="0"/>
              <a:buChar char="•"/>
            </a:pPr>
            <a:r>
              <a:rPr lang="nn-NO" sz="1400" dirty="0" smtClean="0"/>
              <a:t>Klasseleiing </a:t>
            </a:r>
          </a:p>
          <a:p>
            <a:pPr marL="285750" indent="-285750">
              <a:buFont typeface="Arial" panose="020B0604020202020204" pitchFamily="34" charset="0"/>
              <a:buChar char="•"/>
            </a:pPr>
            <a:r>
              <a:rPr lang="nn-NO" sz="1400" dirty="0" smtClean="0"/>
              <a:t>Pedagogikk og didaktikk/ metodikk</a:t>
            </a:r>
            <a:endParaRPr lang="nn-NO" sz="1400" dirty="0"/>
          </a:p>
        </p:txBody>
      </p:sp>
      <p:sp>
        <p:nvSpPr>
          <p:cNvPr id="35" name="Rectangle 34"/>
          <p:cNvSpPr/>
          <p:nvPr/>
        </p:nvSpPr>
        <p:spPr bwMode="gray">
          <a:xfrm>
            <a:off x="5707464" y="2381458"/>
            <a:ext cx="4549374" cy="4548855"/>
          </a:xfrm>
          <a:prstGeom prst="rect">
            <a:avLst/>
          </a:prstGeom>
          <a:solidFill>
            <a:schemeClr val="bg2"/>
          </a:solidFill>
          <a:ln w="19050" algn="ctr">
            <a:noFill/>
            <a:miter lim="800000"/>
            <a:headEnd/>
            <a:tailEnd/>
          </a:ln>
        </p:spPr>
        <p:txBody>
          <a:bodyPr wrap="square" lIns="88900" tIns="88900" rIns="88900" bIns="88900" rtlCol="0" anchor="t"/>
          <a:lstStyle/>
          <a:p>
            <a:pPr marL="285750" indent="-285750">
              <a:buFont typeface="Arial" panose="020B0604020202020204" pitchFamily="34" charset="0"/>
              <a:buChar char="•"/>
              <a:defRPr sz="1000" b="0"/>
            </a:pPr>
            <a:r>
              <a:rPr lang="nn-NO" sz="1400" dirty="0" smtClean="0"/>
              <a:t>Det er eit feilspor å tenkje at lærarane vert betre med å skrive ei masteroppgåve. Lærarane utviklar seg i profesjonsfellesskapet</a:t>
            </a:r>
          </a:p>
          <a:p>
            <a:pPr marL="285750" indent="-285750">
              <a:buFont typeface="Arial" panose="020B0604020202020204" pitchFamily="34" charset="0"/>
              <a:buChar char="•"/>
              <a:defRPr sz="1000" b="0"/>
            </a:pPr>
            <a:r>
              <a:rPr lang="nn-NO" sz="1400" dirty="0" smtClean="0"/>
              <a:t>Å arbeide i skolen handlar like mykje om å vere personlig eigna. Studiepoeng er ikkje avgjerande</a:t>
            </a:r>
          </a:p>
          <a:p>
            <a:pPr marL="285750" indent="-285750">
              <a:buFont typeface="Arial" panose="020B0604020202020204" pitchFamily="34" charset="0"/>
              <a:buChar char="•"/>
              <a:defRPr sz="1000" b="0"/>
            </a:pPr>
            <a:r>
              <a:rPr lang="nn-NO" sz="1400" dirty="0" smtClean="0"/>
              <a:t>Bør heller bruke meir tid på praksis, slik at praksissjokket blir mindre den dagen dei kjem ut i arbeid</a:t>
            </a:r>
          </a:p>
          <a:p>
            <a:pPr marL="285750" indent="-285750">
              <a:buFont typeface="Arial" panose="020B0604020202020204" pitchFamily="34" charset="0"/>
              <a:buChar char="•"/>
              <a:defRPr sz="1000" b="0"/>
            </a:pPr>
            <a:endParaRPr lang="nn-NO" sz="1400" dirty="0"/>
          </a:p>
        </p:txBody>
      </p:sp>
      <p:sp>
        <p:nvSpPr>
          <p:cNvPr id="5" name="Rectangle 4"/>
          <p:cNvSpPr/>
          <p:nvPr/>
        </p:nvSpPr>
        <p:spPr bwMode="gray">
          <a:xfrm>
            <a:off x="423127" y="1969477"/>
            <a:ext cx="4570903" cy="331596"/>
          </a:xfrm>
          <a:prstGeom prst="rect">
            <a:avLst/>
          </a:prstGeom>
          <a:solidFill>
            <a:schemeClr val="accent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nn-NO" sz="1600" b="1" dirty="0" smtClean="0">
                <a:solidFill>
                  <a:schemeClr val="bg1"/>
                </a:solidFill>
              </a:rPr>
              <a:t>Prioriteringar</a:t>
            </a:r>
          </a:p>
        </p:txBody>
      </p:sp>
      <p:sp>
        <p:nvSpPr>
          <p:cNvPr id="36" name="Rectangle 35"/>
          <p:cNvSpPr/>
          <p:nvPr/>
        </p:nvSpPr>
        <p:spPr bwMode="gray">
          <a:xfrm>
            <a:off x="5707463" y="1969477"/>
            <a:ext cx="4549374" cy="331596"/>
          </a:xfrm>
          <a:prstGeom prst="rect">
            <a:avLst/>
          </a:prstGeom>
          <a:solidFill>
            <a:schemeClr val="accent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nn-NO" sz="1600" b="1" dirty="0" smtClean="0">
                <a:solidFill>
                  <a:schemeClr val="bg1"/>
                </a:solidFill>
              </a:rPr>
              <a:t>Prioriteringar</a:t>
            </a:r>
          </a:p>
        </p:txBody>
      </p:sp>
    </p:spTree>
    <p:extLst>
      <p:ext uri="{BB962C8B-B14F-4D97-AF65-F5344CB8AC3E}">
        <p14:creationId xmlns:p14="http://schemas.microsoft.com/office/powerpoint/2010/main" val="1457479667"/>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nn-NO" dirty="0" smtClean="0"/>
              <a:t>Grunngjevingane er i stor grad knytt samsvar mellom master og skulens behov, samt innhaldet i masterutdanninga</a:t>
            </a:r>
            <a:endParaRPr lang="nn-NO" dirty="0"/>
          </a:p>
        </p:txBody>
      </p:sp>
      <p:sp>
        <p:nvSpPr>
          <p:cNvPr id="6" name="Title 5"/>
          <p:cNvSpPr>
            <a:spLocks noGrp="1"/>
          </p:cNvSpPr>
          <p:nvPr>
            <p:ph type="title"/>
          </p:nvPr>
        </p:nvSpPr>
        <p:spPr/>
        <p:txBody>
          <a:bodyPr/>
          <a:lstStyle/>
          <a:p>
            <a:r>
              <a:rPr lang="nn-NO" sz="1800" dirty="0" smtClean="0"/>
              <a:t>Kvifor er du </a:t>
            </a:r>
            <a:r>
              <a:rPr lang="nn-NO" sz="1800" b="1" dirty="0" smtClean="0"/>
              <a:t>usikker</a:t>
            </a:r>
            <a:r>
              <a:rPr lang="nn-NO" sz="1800" dirty="0" smtClean="0"/>
              <a:t> om du synast det er viktig at lærarar skal ha masterutdanning? </a:t>
            </a:r>
            <a:endParaRPr lang="nn-NO" sz="1800" dirty="0"/>
          </a:p>
        </p:txBody>
      </p:sp>
      <p:sp>
        <p:nvSpPr>
          <p:cNvPr id="10" name="Rectangle 9"/>
          <p:cNvSpPr/>
          <p:nvPr/>
        </p:nvSpPr>
        <p:spPr bwMode="gray">
          <a:xfrm>
            <a:off x="302759" y="4395385"/>
            <a:ext cx="1798655" cy="271306"/>
          </a:xfrm>
          <a:prstGeom prst="rect">
            <a:avLst/>
          </a:prstGeom>
          <a:noFill/>
          <a:ln w="19050" algn="ctr">
            <a:noFill/>
            <a:miter lim="800000"/>
            <a:headEnd/>
            <a:tailEnd/>
          </a:ln>
        </p:spPr>
        <p:txBody>
          <a:bodyPr wrap="square" lIns="88900" tIns="88900" rIns="88900" bIns="88900" rtlCol="0" anchor="ctr"/>
          <a:lstStyle/>
          <a:p>
            <a:pPr>
              <a:lnSpc>
                <a:spcPct val="106000"/>
              </a:lnSpc>
              <a:buFont typeface="Wingdings 2" pitchFamily="18" charset="2"/>
              <a:buNone/>
            </a:pPr>
            <a:endParaRPr lang="nn-NO" sz="1200" dirty="0" smtClean="0">
              <a:solidFill>
                <a:schemeClr val="accent1"/>
              </a:solidFill>
            </a:endParaRPr>
          </a:p>
        </p:txBody>
      </p:sp>
      <p:sp>
        <p:nvSpPr>
          <p:cNvPr id="12" name="Rectangle 11"/>
          <p:cNvSpPr/>
          <p:nvPr/>
        </p:nvSpPr>
        <p:spPr bwMode="gray">
          <a:xfrm>
            <a:off x="302759" y="5260769"/>
            <a:ext cx="2599929" cy="321495"/>
          </a:xfrm>
          <a:prstGeom prst="rect">
            <a:avLst/>
          </a:prstGeom>
          <a:noFill/>
          <a:ln w="19050" algn="ctr">
            <a:noFill/>
            <a:miter lim="800000"/>
            <a:headEnd/>
            <a:tailEnd/>
          </a:ln>
        </p:spPr>
        <p:txBody>
          <a:bodyPr wrap="square" lIns="88900" tIns="88900" rIns="88900" bIns="88900" rtlCol="0" anchor="ctr"/>
          <a:lstStyle/>
          <a:p>
            <a:pPr>
              <a:lnSpc>
                <a:spcPct val="106000"/>
              </a:lnSpc>
              <a:buFont typeface="Wingdings 2" pitchFamily="18" charset="2"/>
              <a:buNone/>
            </a:pPr>
            <a:endParaRPr lang="nn-NO" sz="1200" dirty="0" smtClean="0">
              <a:solidFill>
                <a:schemeClr val="accent1"/>
              </a:solidFill>
            </a:endParaRPr>
          </a:p>
        </p:txBody>
      </p:sp>
      <p:sp>
        <p:nvSpPr>
          <p:cNvPr id="4" name="Rectangle 3"/>
          <p:cNvSpPr/>
          <p:nvPr/>
        </p:nvSpPr>
        <p:spPr bwMode="gray">
          <a:xfrm>
            <a:off x="423128" y="2381459"/>
            <a:ext cx="3143825" cy="4548855"/>
          </a:xfrm>
          <a:prstGeom prst="rect">
            <a:avLst/>
          </a:prstGeom>
          <a:solidFill>
            <a:schemeClr val="bg2"/>
          </a:solidFill>
          <a:ln w="19050" algn="ctr">
            <a:noFill/>
            <a:miter lim="800000"/>
            <a:headEnd/>
            <a:tailEnd/>
          </a:ln>
        </p:spPr>
        <p:txBody>
          <a:bodyPr wrap="square" lIns="88900" tIns="88900" rIns="88900" bIns="88900" rtlCol="0" anchor="t"/>
          <a:lstStyle/>
          <a:p>
            <a:pPr marL="285750" indent="-285750">
              <a:buFont typeface="Arial" panose="020B0604020202020204" pitchFamily="34" charset="0"/>
              <a:buChar char="•"/>
            </a:pPr>
            <a:r>
              <a:rPr lang="nn-NO" sz="1400" dirty="0" smtClean="0"/>
              <a:t>Ikkje sikkert det er samsvar mellom master/oppgåve og skolens behov</a:t>
            </a:r>
          </a:p>
          <a:p>
            <a:pPr marL="285750" indent="-285750">
              <a:buFont typeface="Arial" panose="020B0604020202020204" pitchFamily="34" charset="0"/>
              <a:buChar char="•"/>
            </a:pPr>
            <a:r>
              <a:rPr lang="nn-NO" sz="1400" dirty="0" smtClean="0"/>
              <a:t>Ikkje sikkert at evne til å skrive masteroppgåve er ein nødvendig kvalifikasjon</a:t>
            </a:r>
          </a:p>
          <a:p>
            <a:pPr marL="285750" indent="-285750">
              <a:buFont typeface="Arial" panose="020B0604020202020204" pitchFamily="34" charset="0"/>
              <a:buChar char="•"/>
            </a:pPr>
            <a:r>
              <a:rPr lang="nn-NO" sz="1400" dirty="0" smtClean="0"/>
              <a:t>Lærarar som kjem med to fag inkludert master, vil få problem med å få seg fast jobb på ein skule med vår storleik </a:t>
            </a:r>
          </a:p>
          <a:p>
            <a:pPr marL="285750" indent="-285750">
              <a:buFont typeface="Arial" panose="020B0604020202020204" pitchFamily="34" charset="0"/>
              <a:buChar char="•"/>
            </a:pPr>
            <a:r>
              <a:rPr lang="nn-NO" sz="1400" dirty="0" smtClean="0"/>
              <a:t>Usikker på om vi får betre skikka lærarar av masterutdanning</a:t>
            </a:r>
          </a:p>
          <a:p>
            <a:pPr marL="285750" indent="-285750">
              <a:buFont typeface="Arial" panose="020B0604020202020204" pitchFamily="34" charset="0"/>
              <a:buChar char="•"/>
            </a:pPr>
            <a:r>
              <a:rPr lang="nn-NO" sz="1400" dirty="0" smtClean="0"/>
              <a:t>Styrke i ungdomsskulen, men ikkje barneskulen</a:t>
            </a:r>
          </a:p>
          <a:p>
            <a:pPr marL="285750" indent="-285750">
              <a:buFont typeface="Arial" panose="020B0604020202020204" pitchFamily="34" charset="0"/>
              <a:buChar char="•"/>
            </a:pPr>
            <a:endParaRPr lang="nn-NO" sz="1400" dirty="0" smtClean="0"/>
          </a:p>
          <a:p>
            <a:pPr marL="285750" indent="-285750">
              <a:buFont typeface="Arial" panose="020B0604020202020204" pitchFamily="34" charset="0"/>
              <a:buChar char="•"/>
            </a:pPr>
            <a:endParaRPr lang="nn-NO" sz="1400" dirty="0" smtClean="0"/>
          </a:p>
          <a:p>
            <a:pPr marL="285750" indent="-285750">
              <a:buFont typeface="Arial" panose="020B0604020202020204" pitchFamily="34" charset="0"/>
              <a:buChar char="•"/>
            </a:pPr>
            <a:r>
              <a:rPr lang="nn-NO" sz="1400" dirty="0" smtClean="0"/>
              <a:t>Økonomisk er det mykje dyrare</a:t>
            </a:r>
            <a:endParaRPr lang="nn-NO" sz="1400" dirty="0"/>
          </a:p>
        </p:txBody>
      </p:sp>
      <p:sp>
        <p:nvSpPr>
          <p:cNvPr id="34" name="Rectangle 33"/>
          <p:cNvSpPr/>
          <p:nvPr/>
        </p:nvSpPr>
        <p:spPr bwMode="gray">
          <a:xfrm>
            <a:off x="7102752" y="2392064"/>
            <a:ext cx="3143825" cy="4548855"/>
          </a:xfrm>
          <a:prstGeom prst="rect">
            <a:avLst/>
          </a:prstGeom>
          <a:solidFill>
            <a:schemeClr val="bg2"/>
          </a:solidFill>
          <a:ln w="19050" algn="ctr">
            <a:noFill/>
            <a:miter lim="800000"/>
            <a:headEnd/>
            <a:tailEnd/>
          </a:ln>
        </p:spPr>
        <p:txBody>
          <a:bodyPr wrap="square" lIns="88900" tIns="88900" rIns="88900" bIns="88900" rtlCol="0" anchor="t"/>
          <a:lstStyle/>
          <a:p>
            <a:pPr marL="285750" indent="-285750">
              <a:buFont typeface="Arial" panose="020B0604020202020204" pitchFamily="34" charset="0"/>
              <a:buChar char="•"/>
            </a:pPr>
            <a:r>
              <a:rPr lang="nn-NO" sz="1400" dirty="0" smtClean="0"/>
              <a:t>Har tro på at man kunne oppnådd mykje ved å gjere endringar i kvaliteten på utdanninga</a:t>
            </a:r>
          </a:p>
          <a:p>
            <a:pPr marL="285750" indent="-285750">
              <a:buFont typeface="Arial" panose="020B0604020202020204" pitchFamily="34" charset="0"/>
              <a:buChar char="•"/>
            </a:pPr>
            <a:r>
              <a:rPr lang="nn-NO" sz="1400" dirty="0" smtClean="0"/>
              <a:t>Oppmodar lærarar om å ta vidareutdanning i faga skulen har behov for</a:t>
            </a:r>
          </a:p>
          <a:p>
            <a:pPr marL="285750" indent="-285750">
              <a:buFont typeface="Arial" panose="020B0604020202020204" pitchFamily="34" charset="0"/>
              <a:buChar char="•"/>
            </a:pPr>
            <a:r>
              <a:rPr lang="nn-NO" sz="1400" dirty="0" smtClean="0"/>
              <a:t>Kan vere "fruktbart" å ha vore ute i skulen, kanskje eit par år, før ein vel å spesialisere seg meir  på eit/to områder</a:t>
            </a:r>
          </a:p>
          <a:p>
            <a:pPr marL="285750" indent="-285750">
              <a:buFont typeface="Arial" panose="020B0604020202020204" pitchFamily="34" charset="0"/>
              <a:buChar char="•"/>
            </a:pPr>
            <a:endParaRPr lang="nn-NO" sz="1400" dirty="0"/>
          </a:p>
        </p:txBody>
      </p:sp>
      <p:sp>
        <p:nvSpPr>
          <p:cNvPr id="35" name="Rectangle 34"/>
          <p:cNvSpPr/>
          <p:nvPr/>
        </p:nvSpPr>
        <p:spPr bwMode="gray">
          <a:xfrm>
            <a:off x="3762940" y="2381458"/>
            <a:ext cx="3143825" cy="4548855"/>
          </a:xfrm>
          <a:prstGeom prst="rect">
            <a:avLst/>
          </a:prstGeom>
          <a:solidFill>
            <a:schemeClr val="bg2"/>
          </a:solidFill>
          <a:ln w="19050" algn="ctr">
            <a:noFill/>
            <a:miter lim="800000"/>
            <a:headEnd/>
            <a:tailEnd/>
          </a:ln>
        </p:spPr>
        <p:txBody>
          <a:bodyPr wrap="square" lIns="88900" tIns="88900" rIns="88900" bIns="88900" rtlCol="0" anchor="t"/>
          <a:lstStyle/>
          <a:p>
            <a:pPr marL="285750" indent="-285750">
              <a:buFont typeface="Arial" panose="020B0604020202020204" pitchFamily="34" charset="0"/>
              <a:buChar char="•"/>
            </a:pPr>
            <a:r>
              <a:rPr lang="nn-NO" sz="1400" dirty="0" smtClean="0"/>
              <a:t>Usikker på om ein master, som gjerne inneheld kunn to fag, vil være tenleg for grunnskolen, særlig barneskolen</a:t>
            </a:r>
          </a:p>
          <a:p>
            <a:pPr marL="285750" indent="-285750">
              <a:buFont typeface="Arial" panose="020B0604020202020204" pitchFamily="34" charset="0"/>
              <a:buChar char="•"/>
            </a:pPr>
            <a:r>
              <a:rPr lang="nn-NO" sz="1400" dirty="0" smtClean="0"/>
              <a:t>Usikker på om fagkompetanse og pedagogisk kompetanse kunn kan skje gjennom masterutdanning</a:t>
            </a:r>
          </a:p>
          <a:p>
            <a:pPr marL="285750" indent="-285750">
              <a:buFont typeface="Arial" panose="020B0604020202020204" pitchFamily="34" charset="0"/>
              <a:buChar char="•"/>
            </a:pPr>
            <a:r>
              <a:rPr lang="nn-NO" sz="1400" dirty="0" smtClean="0"/>
              <a:t>Det er viktig med masterutdanning i basisfaga norsk, matematikk og engelsk. I dei andre faga kan årseiningane tilfredsstille den kunnskapen som trengs</a:t>
            </a:r>
          </a:p>
          <a:p>
            <a:pPr marL="285750" indent="-285750">
              <a:buFont typeface="Arial" panose="020B0604020202020204" pitchFamily="34" charset="0"/>
              <a:buChar char="•"/>
            </a:pPr>
            <a:r>
              <a:rPr lang="nn-NO" sz="1400" dirty="0" smtClean="0"/>
              <a:t>Utdanninga kan bli for smal, og fordjupinga kan bli for snever og lite skolerelevant</a:t>
            </a:r>
          </a:p>
          <a:p>
            <a:pPr marL="285750" indent="-285750">
              <a:buFont typeface="Arial" panose="020B0604020202020204" pitchFamily="34" charset="0"/>
              <a:buChar char="•"/>
            </a:pPr>
            <a:endParaRPr lang="nn-NO" sz="1400" dirty="0"/>
          </a:p>
        </p:txBody>
      </p:sp>
      <p:sp>
        <p:nvSpPr>
          <p:cNvPr id="5" name="Rectangle 4"/>
          <p:cNvSpPr/>
          <p:nvPr/>
        </p:nvSpPr>
        <p:spPr bwMode="gray">
          <a:xfrm>
            <a:off x="423127" y="1969477"/>
            <a:ext cx="3143825" cy="331596"/>
          </a:xfrm>
          <a:prstGeom prst="rect">
            <a:avLst/>
          </a:prstGeom>
          <a:solidFill>
            <a:schemeClr val="accent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nn-NO" sz="1600" b="1" dirty="0" smtClean="0">
                <a:solidFill>
                  <a:schemeClr val="bg1"/>
                </a:solidFill>
              </a:rPr>
              <a:t>Samsvar</a:t>
            </a:r>
          </a:p>
        </p:txBody>
      </p:sp>
      <p:sp>
        <p:nvSpPr>
          <p:cNvPr id="36" name="Rectangle 35"/>
          <p:cNvSpPr/>
          <p:nvPr/>
        </p:nvSpPr>
        <p:spPr bwMode="gray">
          <a:xfrm>
            <a:off x="3762939" y="1969477"/>
            <a:ext cx="3143825" cy="331596"/>
          </a:xfrm>
          <a:prstGeom prst="rect">
            <a:avLst/>
          </a:prstGeom>
          <a:solidFill>
            <a:schemeClr val="accent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nn-NO" sz="1600" b="1" dirty="0" smtClean="0">
                <a:solidFill>
                  <a:schemeClr val="bg1"/>
                </a:solidFill>
              </a:rPr>
              <a:t>Masterinnhald</a:t>
            </a:r>
          </a:p>
        </p:txBody>
      </p:sp>
      <p:sp>
        <p:nvSpPr>
          <p:cNvPr id="37" name="Rectangle 36"/>
          <p:cNvSpPr/>
          <p:nvPr/>
        </p:nvSpPr>
        <p:spPr bwMode="gray">
          <a:xfrm>
            <a:off x="7113013" y="1969477"/>
            <a:ext cx="3143825" cy="331596"/>
          </a:xfrm>
          <a:prstGeom prst="rect">
            <a:avLst/>
          </a:prstGeom>
          <a:solidFill>
            <a:schemeClr val="accent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nn-NO" sz="1600" b="1" dirty="0" smtClean="0">
                <a:solidFill>
                  <a:schemeClr val="bg1"/>
                </a:solidFill>
              </a:rPr>
              <a:t>Andre løysingar </a:t>
            </a:r>
          </a:p>
        </p:txBody>
      </p:sp>
    </p:spTree>
    <p:extLst>
      <p:ext uri="{BB962C8B-B14F-4D97-AF65-F5344CB8AC3E}">
        <p14:creationId xmlns:p14="http://schemas.microsoft.com/office/powerpoint/2010/main" val="15487624"/>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46" name="think-cell Slide" r:id="rId5" imgW="473" imgH="470" progId="TCLayout.ActiveDocument.1">
                  <p:embed/>
                </p:oleObj>
              </mc:Choice>
              <mc:Fallback>
                <p:oleObj name="think-cell Slide" r:id="rId5" imgW="473" imgH="4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Rectangle 6"/>
          <p:cNvSpPr/>
          <p:nvPr/>
        </p:nvSpPr>
        <p:spPr bwMode="gray">
          <a:xfrm>
            <a:off x="0" y="0"/>
            <a:ext cx="10691813" cy="7559675"/>
          </a:xfrm>
          <a:prstGeom prst="rect">
            <a:avLst/>
          </a:prstGeom>
          <a:solidFill>
            <a:schemeClr val="accent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nn-NO" sz="1600" b="1" dirty="0" smtClean="0">
              <a:solidFill>
                <a:schemeClr val="bg1"/>
              </a:solidFill>
            </a:endParaRPr>
          </a:p>
        </p:txBody>
      </p:sp>
      <p:sp>
        <p:nvSpPr>
          <p:cNvPr id="5" name="Title 4"/>
          <p:cNvSpPr>
            <a:spLocks noGrp="1"/>
          </p:cNvSpPr>
          <p:nvPr>
            <p:ph type="title"/>
          </p:nvPr>
        </p:nvSpPr>
        <p:spPr/>
        <p:txBody>
          <a:bodyPr/>
          <a:lstStyle/>
          <a:p>
            <a:r>
              <a:rPr lang="nn-NO" sz="3200" dirty="0" smtClean="0">
                <a:solidFill>
                  <a:schemeClr val="bg1"/>
                </a:solidFill>
              </a:rPr>
              <a:t>Kva slags masterutdanning meiner du er relevant for dine lærarar?</a:t>
            </a:r>
            <a:endParaRPr lang="nn-NO" sz="3200" dirty="0">
              <a:solidFill>
                <a:schemeClr val="bg1"/>
              </a:solidFill>
            </a:endParaRPr>
          </a:p>
        </p:txBody>
      </p:sp>
    </p:spTree>
    <p:extLst>
      <p:ext uri="{BB962C8B-B14F-4D97-AF65-F5344CB8AC3E}">
        <p14:creationId xmlns:p14="http://schemas.microsoft.com/office/powerpoint/2010/main" val="53506627"/>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433388" y="1016894"/>
            <a:ext cx="9823450" cy="834730"/>
          </a:xfrm>
        </p:spPr>
        <p:txBody>
          <a:bodyPr/>
          <a:lstStyle/>
          <a:p>
            <a:r>
              <a:rPr lang="nn-NO" sz="1800" dirty="0" smtClean="0"/>
              <a:t>Det er «Master med fordjuping i skulerelevante fag» som scorar i gjennomsnittet høgast som den mest relevante masterutdanninga</a:t>
            </a:r>
            <a:endParaRPr lang="nn-NO" sz="1800" dirty="0"/>
          </a:p>
        </p:txBody>
      </p:sp>
      <p:sp>
        <p:nvSpPr>
          <p:cNvPr id="2" name="Title"/>
          <p:cNvSpPr>
            <a:spLocks noGrp="1"/>
          </p:cNvSpPr>
          <p:nvPr>
            <p:ph type="title"/>
          </p:nvPr>
        </p:nvSpPr>
        <p:spPr/>
        <p:txBody>
          <a:bodyPr>
            <a:noAutofit/>
          </a:bodyPr>
          <a:lstStyle/>
          <a:p>
            <a:r>
              <a:rPr lang="nn-NO" sz="1800" dirty="0" smtClean="0"/>
              <a:t>På ein skala frå 1-5, kva slags masterutdanning meiner du er relevant for dine lærarar?</a:t>
            </a:r>
            <a:endParaRPr lang="nn-NO" sz="1800" dirty="0"/>
          </a:p>
        </p:txBody>
      </p:sp>
      <p:graphicFrame>
        <p:nvGraphicFramePr>
          <p:cNvPr id="6" name="ChartObject"/>
          <p:cNvGraphicFramePr>
            <a:graphicFrameLocks noGrp="1"/>
          </p:cNvGraphicFramePr>
          <p:nvPr>
            <p:ph idx="1"/>
          </p:nvPr>
        </p:nvGraphicFramePr>
        <p:xfrm>
          <a:off x="433388" y="1836738"/>
          <a:ext cx="9823450" cy="51958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97853420"/>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CONTENT" val="&lt;content&gt;&#10;  &lt;element&gt;&#10;    &lt;prefix&gt;&lt;/prefix&gt;&#10;    &lt;value&gt;%SD_USR_Name%&lt;/value&gt;&#10;    &lt;postfix&gt;, &lt;/postfix&gt;&#10;  &lt;/element&gt;&#10;  &lt;element&gt;&#10;    &lt;prefix&gt;&lt;/prefix&gt;&#10;    &lt;value&gt;%SD_FLD_DocumentDate%&lt;/value&gt;&#10;    &lt;postfix&gt;&lt;/postfix&gt;&#10;  &lt;/element&gt;&#10;&lt;/content&gt;"/>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CONTENT" val="&lt;content&gt;&#10;  &lt;element&gt;&#10;    &lt;prefix&gt;© &lt;/prefix&gt;&#10;    &lt;value&gt;%Date:yyyy%&lt;/value&gt;&#10;    &lt;postfix&gt;&lt;/postfix&gt;&#10;  &lt;/element&gt;&#10;  &lt;element&gt;&#10;    &lt;prefix&gt; &lt;/prefix&gt;&#10;    &lt;value&gt;%SD_USR_Identity%&lt;/value&gt;&#10;    &lt;postfix&gt;&lt;/postfix&gt;&#10;  &lt;/element&gt;&#10;&lt;/content&gt;"/>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CONTENT" val="&lt;content&gt;&#10;  &lt;element&gt;&#10;    &lt;prefix&gt;© &lt;/prefix&gt;&#10;    &lt;value&gt;%Date:yyyy%&lt;/value&gt;&#10;    &lt;postfix&gt;&lt;/postfix&gt;&#10;  &lt;/element&gt;&#10;  &lt;element&gt;&#10;    &lt;prefix&gt; &lt;/prefix&gt;&#10;    &lt;value&gt;%SD_USR_Identity%&lt;/value&gt;&#10;    &lt;postfix&gt;&lt;/postfix&gt;&#10;  &lt;/element&gt;&#10;&lt;/content&gt;"/>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CONTENT" val="&lt;content&gt;&#10;  &lt;element&gt;&#10;    &lt;prefix&gt;© &lt;/prefix&gt;&#10;    &lt;value&gt;%Date:yyyy%&lt;/value&gt;&#10;    &lt;postfix&gt;&lt;/postfix&gt;&#10;  &lt;/element&gt;&#10;  &lt;element&gt;&#10;    &lt;prefix&gt; &lt;/prefix&gt;&#10;    &lt;value&gt;%SD_USR_Identity%&lt;/value&gt;&#10;    &lt;postfix&gt;&lt;/postfix&gt;&#10;  &lt;/element&gt;&#10;&lt;/content&gt;"/>
</p:tagLst>
</file>

<file path=ppt/tags/tag8.xml><?xml version="1.0" encoding="utf-8"?>
<p:tagLst xmlns:a="http://schemas.openxmlformats.org/drawingml/2006/main" xmlns:r="http://schemas.openxmlformats.org/officeDocument/2006/relationships" xmlns:p="http://schemas.openxmlformats.org/presentationml/2006/main">
  <p:tag name="CONTENT" val="&lt;content&gt;&#10;  &lt;element&gt;&#10;    &lt;prefix&gt;© &lt;/prefix&gt;&#10;    &lt;value&gt;%Date:yyyy%&lt;/value&gt;&#10;    &lt;postfix&gt;&lt;/postfix&gt;&#10;  &lt;/element&gt;&#10;  &lt;element&gt;&#10;    &lt;prefix&gt; &lt;/prefix&gt;&#10;    &lt;value&gt;%SD_USR_Identity%&lt;/value&gt;&#10;    &lt;postfix&gt;&lt;/postfix&gt;&#10;  &lt;/element&gt;&#10;&lt;/content&gt;"/>
</p:tagLst>
</file>

<file path=ppt/tags/tag9.xml><?xml version="1.0" encoding="utf-8"?>
<p:tagLst xmlns:a="http://schemas.openxmlformats.org/drawingml/2006/main" xmlns:r="http://schemas.openxmlformats.org/officeDocument/2006/relationships" xmlns:p="http://schemas.openxmlformats.org/presentationml/2006/main">
  <p:tag name="CONTENT" val="&lt;content&gt;&#10;  &lt;element&gt;&#10;    &lt;prefix&gt;© &lt;/prefix&gt;&#10;    &lt;value&gt;%Date:yyyy%&lt;/value&gt;&#10;    &lt;postfix&gt;&lt;/postfix&gt;&#10;  &lt;/element&gt;&#10;  &lt;element&gt;&#10;    &lt;prefix&gt; &lt;/prefix&gt;&#10;    &lt;value&gt;%SD_USR_Identity%&lt;/value&gt;&#10;    &lt;postfix&gt;&lt;/postfix&gt;&#10;  &lt;/element&gt;&#10;&lt;/content&gt;"/>
</p:tagLst>
</file>

<file path=ppt/theme/theme1.xml><?xml version="1.0" encoding="utf-8"?>
<a:theme xmlns:a="http://schemas.openxmlformats.org/drawingml/2006/main" name="Blank">
  <a:themeElements>
    <a:clrScheme name="Deloitte">
      <a:dk1>
        <a:srgbClr val="000000"/>
      </a:dk1>
      <a:lt1>
        <a:srgbClr val="FFFFFF"/>
      </a:lt1>
      <a:dk2>
        <a:srgbClr val="44546A"/>
      </a:dk2>
      <a:lt2>
        <a:srgbClr val="E7E6E6"/>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954F72"/>
      </a:folHlink>
    </a:clrScheme>
    <a:fontScheme name="Deloitte Powerpoint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xmlns="" name="blank.potx" id="{6DCA963D-77F7-4054-AC78-0E1F2CE4976E}" vid="{B5D5E35F-C1F4-465B-AC48-05CD85757A0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217</TotalTime>
  <Words>2101</Words>
  <Application>Microsoft Office PowerPoint</Application>
  <PresentationFormat>Egendefinert</PresentationFormat>
  <Paragraphs>245</Paragraphs>
  <Slides>34</Slides>
  <Notes>34</Notes>
  <HiddenSlides>0</HiddenSlides>
  <MMClips>0</MMClips>
  <ScaleCrop>false</ScaleCrop>
  <HeadingPairs>
    <vt:vector size="6" baseType="variant">
      <vt:variant>
        <vt:lpstr>Tema</vt:lpstr>
      </vt:variant>
      <vt:variant>
        <vt:i4>1</vt:i4>
      </vt:variant>
      <vt:variant>
        <vt:lpstr>Innebygde OLE-servere</vt:lpstr>
      </vt:variant>
      <vt:variant>
        <vt:i4>1</vt:i4>
      </vt:variant>
      <vt:variant>
        <vt:lpstr>Lysbildetitler</vt:lpstr>
      </vt:variant>
      <vt:variant>
        <vt:i4>34</vt:i4>
      </vt:variant>
    </vt:vector>
  </HeadingPairs>
  <TitlesOfParts>
    <vt:vector size="36" baseType="lpstr">
      <vt:lpstr>Blank</vt:lpstr>
      <vt:lpstr>think-cell Slide</vt:lpstr>
      <vt:lpstr>Undersøking for skuleleiarar  Arbeidsplassbasert GLU-master</vt:lpstr>
      <vt:lpstr>Innhald </vt:lpstr>
      <vt:lpstr>Vurderer du det som viktig at lærarar skal ha masterutdanning?</vt:lpstr>
      <vt:lpstr>Vurderer du det som viktig at lærarar skal ha masterutdanning?</vt:lpstr>
      <vt:lpstr>Kvifor vurderer du det som viktig at lærarar skal ha masterutdanning? </vt:lpstr>
      <vt:lpstr>Kvifor vurderer du det ikkje som viktig at lærarar skal ha masterutdanning? </vt:lpstr>
      <vt:lpstr>Kvifor er du usikker om du synast det er viktig at lærarar skal ha masterutdanning? </vt:lpstr>
      <vt:lpstr>Kva slags masterutdanning meiner du er relevant for dine lærarar?</vt:lpstr>
      <vt:lpstr>På ein skala frå 1-5, kva slags masterutdanning meiner du er relevant for dine lærarar?</vt:lpstr>
      <vt:lpstr>Master med fordjuping i fag</vt:lpstr>
      <vt:lpstr>Master med fordjuping i skulerelevante fag</vt:lpstr>
      <vt:lpstr>Generell skuleutvikling</vt:lpstr>
      <vt:lpstr>Er det andre masterutdanningar du vurderer som relevant for dine lærarar?</vt:lpstr>
      <vt:lpstr>Kva legg du i "Arbeidsplassbasert Masterutdanning"?</vt:lpstr>
      <vt:lpstr>Kva legg du i "Arbeidsplassbasert Masterutdanning"?</vt:lpstr>
      <vt:lpstr>Vil det vere aktuelt at to eller fleire av dine lærarar tar eit masterløp samtidig / i lag?</vt:lpstr>
      <vt:lpstr>Vil det vere aktuelt at to eller fleire av dine lærarar tar eit masterløp samtidig / i lag?</vt:lpstr>
      <vt:lpstr>Kva meiner du er det viktigaste du som skuleleiar kan gjere for å leggje til rette for at lærarar kan ta ei masterutdanning?</vt:lpstr>
      <vt:lpstr>Kva meiner du er det viktigaste du som skuleleiar kan gjere for å leggje til rette for at lærarar kan ta ei masterutdanning?</vt:lpstr>
      <vt:lpstr>At lærar får nedsett leseplikt/ undervisningstid</vt:lpstr>
      <vt:lpstr>At reisekostnader vert dekka</vt:lpstr>
      <vt:lpstr>At studieavgifter vert dekka</vt:lpstr>
      <vt:lpstr>At lærar kan nytte delar av arbeidstida til arbeid med studiet</vt:lpstr>
      <vt:lpstr>At lærar kan bruke eigen lærarpraksis som del av eit masterarbeid</vt:lpstr>
      <vt:lpstr>Er det andre måtar du som skuleleiar kan leggje til rette for at lærarar kan ta ei masterutdanning?</vt:lpstr>
      <vt:lpstr>Korleis rangerer du utfordringane for deg som skuleleiar ved å støtte lærarar ved din skule som vil ta ei masterutdanning?</vt:lpstr>
      <vt:lpstr>Korleis rangerer du utfordringane for deg som skuleleiar ved å støtte lærarar ved din skule som vil ta ei masterutdanning?</vt:lpstr>
      <vt:lpstr>At lærar får nedsett leseplikt/ undervisningstid</vt:lpstr>
      <vt:lpstr>At reisekostnader vert dekka</vt:lpstr>
      <vt:lpstr>At studieavgifter vert dekka</vt:lpstr>
      <vt:lpstr>At lærar kan nytte delar av arbeidstida til arbeid med studiet</vt:lpstr>
      <vt:lpstr>At lærar kan bruke eigen lærarpraksis som del av eit masterarbeid</vt:lpstr>
      <vt:lpstr>Er det andre utfordringar for deg som skuleleiar med tanke på å støtte lærarar ved din skule som vil ta ei masterutdanning?</vt:lpstr>
      <vt:lpstr>PowerPoint-presentasjon</vt:lpstr>
    </vt:vector>
  </TitlesOfParts>
  <Company>Deloitte Touche Tohmatsu Services,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Undersøking for skuleleiarar - Arbeidsplassbasert GLU-master</dc:title>
  <dc:creator>Osmundsen, Karen (NO - Bergen)</dc:creator>
  <cp:lastModifiedBy>Solveig Råheim Grønsdal</cp:lastModifiedBy>
  <cp:revision>34</cp:revision>
  <cp:lastPrinted>2014-06-25T02:16:22Z</cp:lastPrinted>
  <dcterms:created xsi:type="dcterms:W3CDTF">2016-12-23T08:24:43Z</dcterms:created>
  <dcterms:modified xsi:type="dcterms:W3CDTF">2017-05-24T08:32:28Z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D_DocumentLanguageString">
    <vt:lpwstr>Norwegian (Bokmål)</vt:lpwstr>
  </property>
  <property fmtid="{D5CDD505-2E9C-101B-9397-08002B2CF9AE}" pid="3" name="SD_CtlText_Usersettings_Userprofile">
    <vt:lpwstr>Karen</vt:lpwstr>
  </property>
  <property fmtid="{D5CDD505-2E9C-101B-9397-08002B2CF9AE}" pid="4" name="SD_DocumentLanguage">
    <vt:lpwstr>nb-NO</vt:lpwstr>
  </property>
  <property fmtid="{D5CDD505-2E9C-101B-9397-08002B2CF9AE}" pid="5" name="SD_UserprofileName">
    <vt:lpwstr>Karen</vt:lpwstr>
  </property>
  <property fmtid="{D5CDD505-2E9C-101B-9397-08002B2CF9AE}" pid="6" name="SD_OFF_ID">
    <vt:lpwstr>4</vt:lpwstr>
  </property>
  <property fmtid="{D5CDD505-2E9C-101B-9397-08002B2CF9AE}" pid="7" name="SD_OFF_Identity">
    <vt:lpwstr>Deloitte AS</vt:lpwstr>
  </property>
  <property fmtid="{D5CDD505-2E9C-101B-9397-08002B2CF9AE}" pid="8" name="SD_OFF_Office">
    <vt:lpwstr>Bergen</vt:lpwstr>
  </property>
  <property fmtid="{D5CDD505-2E9C-101B-9397-08002B2CF9AE}" pid="9" name="SD_OFF_Address1">
    <vt:lpwstr>Damsgårdsveien 135</vt:lpwstr>
  </property>
  <property fmtid="{D5CDD505-2E9C-101B-9397-08002B2CF9AE}" pid="10" name="SD_OFF_Address2">
    <vt:lpwstr>Postboks 6013 Postterminalen</vt:lpwstr>
  </property>
  <property fmtid="{D5CDD505-2E9C-101B-9397-08002B2CF9AE}" pid="11" name="SD_OFF_Address3">
    <vt:lpwstr/>
  </property>
  <property fmtid="{D5CDD505-2E9C-101B-9397-08002B2CF9AE}" pid="12" name="SD_OFF_City">
    <vt:lpwstr>Bergen</vt:lpwstr>
  </property>
  <property fmtid="{D5CDD505-2E9C-101B-9397-08002B2CF9AE}" pid="13" name="SD_OFF_Postcode">
    <vt:lpwstr>NO-5892</vt:lpwstr>
  </property>
  <property fmtid="{D5CDD505-2E9C-101B-9397-08002B2CF9AE}" pid="14" name="SD_OFF_Country">
    <vt:lpwstr>Norway</vt:lpwstr>
  </property>
  <property fmtid="{D5CDD505-2E9C-101B-9397-08002B2CF9AE}" pid="15" name="SD_OFF_Phone">
    <vt:lpwstr>+47 55 21 81 00</vt:lpwstr>
  </property>
  <property fmtid="{D5CDD505-2E9C-101B-9397-08002B2CF9AE}" pid="16" name="SD_OFF_Fax">
    <vt:lpwstr>+47 55 21 81 33</vt:lpwstr>
  </property>
  <property fmtid="{D5CDD505-2E9C-101B-9397-08002B2CF9AE}" pid="17" name="SD_OFF_Web">
    <vt:lpwstr>www.deloitte.no</vt:lpwstr>
  </property>
  <property fmtid="{D5CDD505-2E9C-101B-9397-08002B2CF9AE}" pid="18" name="SD_OFF_CVR">
    <vt:lpwstr>Registrert i Foretaksregisteret*Medlemmer av Den norske Revisorforening*Organisasjonsnummer: 980 211 282</vt:lpwstr>
  </property>
  <property fmtid="{D5CDD505-2E9C-101B-9397-08002B2CF9AE}" pid="19" name="SD_OFF_ReportDisclaimer">
    <vt:lpwstr>Deloitte refers to one or more of Deloitte Touche Tohmatsu Limited, a UK private company limited by guarantee ("DTTL"), its network of member firms, and their related entities. DTTL and each of its member firms are legally separate and independent entitie</vt:lpwstr>
  </property>
  <property fmtid="{D5CDD505-2E9C-101B-9397-08002B2CF9AE}" pid="20" name="SD_OFF_Footer1">
    <vt:lpwstr/>
  </property>
  <property fmtid="{D5CDD505-2E9C-101B-9397-08002B2CF9AE}" pid="21" name="SD_OFF_ImageDefinition">
    <vt:lpwstr>Logo</vt:lpwstr>
  </property>
  <property fmtid="{D5CDD505-2E9C-101B-9397-08002B2CF9AE}" pid="22" name="SD_OFF_LogoFileName">
    <vt:lpwstr>Logo</vt:lpwstr>
  </property>
  <property fmtid="{D5CDD505-2E9C-101B-9397-08002B2CF9AE}" pid="23" name="SD_USR_Name">
    <vt:lpwstr>Osmundsen, Karen (NO - Bergen)</vt:lpwstr>
  </property>
  <property fmtid="{D5CDD505-2E9C-101B-9397-08002B2CF9AE}" pid="24" name="SD_USR_PositionTitle">
    <vt:lpwstr/>
  </property>
  <property fmtid="{D5CDD505-2E9C-101B-9397-08002B2CF9AE}" pid="25" name="SD_USR_DirectPhone">
    <vt:lpwstr/>
  </property>
  <property fmtid="{D5CDD505-2E9C-101B-9397-08002B2CF9AE}" pid="26" name="SD_USR_Mobile">
    <vt:lpwstr/>
  </property>
  <property fmtid="{D5CDD505-2E9C-101B-9397-08002B2CF9AE}" pid="27" name="SD_USR_DirectFax">
    <vt:lpwstr/>
  </property>
  <property fmtid="{D5CDD505-2E9C-101B-9397-08002B2CF9AE}" pid="28" name="SD_USR_Email">
    <vt:lpwstr/>
  </property>
  <property fmtid="{D5CDD505-2E9C-101B-9397-08002B2CF9AE}" pid="29" name="SD_USR_Identity">
    <vt:lpwstr>Deloitte AS</vt:lpwstr>
  </property>
  <property fmtid="{D5CDD505-2E9C-101B-9397-08002B2CF9AE}" pid="30" name="SD_USR_Partner">
    <vt:lpwstr/>
  </property>
  <property fmtid="{D5CDD505-2E9C-101B-9397-08002B2CF9AE}" pid="31" name="DocumentInfoFinished">
    <vt:lpwstr>True</vt:lpwstr>
  </property>
</Properties>
</file>