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79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7" r:id="rId7"/>
    <p:sldId id="261" r:id="rId8"/>
    <p:sldId id="262" r:id="rId9"/>
    <p:sldId id="266" r:id="rId10"/>
    <p:sldId id="263" r:id="rId11"/>
    <p:sldId id="264" r:id="rId1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BA"/>
    <a:srgbClr val="004357"/>
    <a:srgbClr val="5B9BD5"/>
    <a:srgbClr val="6D24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510"/>
    <p:restoredTop sz="94680"/>
  </p:normalViewPr>
  <p:slideViewPr>
    <p:cSldViewPr snapToGrid="0" snapToObjects="1">
      <p:cViewPr varScale="1">
        <p:scale>
          <a:sx n="110" d="100"/>
          <a:sy n="110" d="100"/>
        </p:scale>
        <p:origin x="12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45283-168F-8940-A073-B2FF66BC4C5E}" type="datetimeFigureOut">
              <a:rPr lang="nb-NO" smtClean="0"/>
              <a:t>07.09.2017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4BF77-11FD-8E4D-B223-FC6B75E0C35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3198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lys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39" y="553771"/>
            <a:ext cx="3113909" cy="810000"/>
          </a:xfrm>
          <a:prstGeom prst="rect">
            <a:avLst/>
          </a:prstGeom>
        </p:spPr>
      </p:pic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3"/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62236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mørk">
    <p:bg>
      <p:bgPr>
        <a:solidFill>
          <a:srgbClr val="0043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rgbClr val="00AFBA"/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30973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spalte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3399"/>
            <a:ext cx="6455797" cy="814519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354730"/>
            <a:ext cx="6455797" cy="5058000"/>
          </a:xfrm>
          <a:noFill/>
          <a:ln>
            <a:noFill/>
          </a:ln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800">
                <a:latin typeface="+mn-lt"/>
              </a:defRPr>
            </a:lvl3pPr>
            <a:lvl4pPr>
              <a:lnSpc>
                <a:spcPct val="100000"/>
              </a:lnSpc>
              <a:defRPr sz="2800">
                <a:latin typeface="+mn-lt"/>
              </a:defRPr>
            </a:lvl4pPr>
            <a:lvl5pPr>
              <a:lnSpc>
                <a:spcPct val="100000"/>
              </a:lnSpc>
              <a:defRPr sz="2800">
                <a:latin typeface="+mn-lt"/>
              </a:defRPr>
            </a:lvl5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82388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2800"/>
            <a:ext cx="6557032" cy="81360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800">
                <a:latin typeface="+mn-lt"/>
              </a:defRPr>
            </a:lvl3pPr>
            <a:lvl4pPr>
              <a:lnSpc>
                <a:spcPct val="100000"/>
              </a:lnSpc>
              <a:defRPr sz="2800">
                <a:latin typeface="+mn-lt"/>
              </a:defRPr>
            </a:lvl4pPr>
            <a:lvl5pPr>
              <a:lnSpc>
                <a:spcPct val="100000"/>
              </a:lnSpc>
              <a:defRPr sz="2800">
                <a:latin typeface="+mn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2"/>
          </p:nvPr>
        </p:nvSpPr>
        <p:spPr>
          <a:xfrm>
            <a:off x="4098325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/>
            </a:lvl1pPr>
            <a:lvl2pPr>
              <a:lnSpc>
                <a:spcPct val="100000"/>
              </a:lnSpc>
              <a:defRPr sz="2800">
                <a:latin typeface="+mn-lt"/>
              </a:defRPr>
            </a:lvl2pPr>
            <a:lvl3pPr>
              <a:lnSpc>
                <a:spcPct val="100000"/>
              </a:lnSpc>
              <a:defRPr sz="2800">
                <a:latin typeface="+mn-lt"/>
              </a:defRPr>
            </a:lvl3pPr>
            <a:lvl4pPr>
              <a:lnSpc>
                <a:spcPct val="100000"/>
              </a:lnSpc>
              <a:defRPr sz="2800">
                <a:latin typeface="+mn-lt"/>
              </a:defRPr>
            </a:lvl4pPr>
            <a:lvl5pPr>
              <a:lnSpc>
                <a:spcPct val="100000"/>
              </a:lnSpc>
              <a:defRPr sz="2800">
                <a:latin typeface="+mn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96191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killeside ly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bg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 dirty="0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4343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rside mør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619511" y="2054942"/>
            <a:ext cx="5040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619512" y="3718184"/>
            <a:ext cx="5040000" cy="1050462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13" name="Plassholder for tekst 2"/>
          <p:cNvSpPr>
            <a:spLocks noGrp="1"/>
          </p:cNvSpPr>
          <p:nvPr>
            <p:ph type="body" idx="10"/>
          </p:nvPr>
        </p:nvSpPr>
        <p:spPr>
          <a:xfrm>
            <a:off x="1619512" y="5596146"/>
            <a:ext cx="5040000" cy="908050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0" i="0">
                <a:solidFill>
                  <a:schemeClr val="accent1">
                    <a:lumMod val="40000"/>
                    <a:lumOff val="60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cxnSp>
        <p:nvCxnSpPr>
          <p:cNvPr id="5" name="Rett linje 4"/>
          <p:cNvCxnSpPr/>
          <p:nvPr userDrawn="1"/>
        </p:nvCxnSpPr>
        <p:spPr>
          <a:xfrm>
            <a:off x="1619512" y="5433342"/>
            <a:ext cx="421939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9" name="Bild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0" y="554400"/>
            <a:ext cx="3113906" cy="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69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En spalte uten bakgrunn mø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2800"/>
            <a:ext cx="6455797" cy="8136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354730"/>
            <a:ext cx="6455797" cy="5058000"/>
          </a:xfrm>
          <a:noFill/>
          <a:ln>
            <a:noFill/>
          </a:ln>
        </p:spPr>
        <p:txBody>
          <a:bodyPr lIns="0" tIns="0" rIns="0" bIns="0">
            <a:normAutofit/>
          </a:bodyPr>
          <a:lstStyle>
            <a:lvl1pPr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783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 spalter uten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1" name="Plassholder for lysbildenumm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09976" y="532800"/>
            <a:ext cx="6557032" cy="8136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047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innhold 2"/>
          <p:cNvSpPr>
            <a:spLocks noGrp="1"/>
          </p:cNvSpPr>
          <p:nvPr>
            <p:ph idx="12"/>
          </p:nvPr>
        </p:nvSpPr>
        <p:spPr>
          <a:xfrm>
            <a:off x="4098325" y="1352020"/>
            <a:ext cx="3268683" cy="5058000"/>
          </a:xfrm>
          <a:noFill/>
          <a:ln>
            <a:noFill/>
          </a:ln>
        </p:spPr>
        <p:txBody>
          <a:bodyPr lIns="180000" tIns="180000" rIns="180000" bIns="180000">
            <a:normAutofit/>
          </a:bodyPr>
          <a:lstStyle>
            <a:lvl1pPr>
              <a:lnSpc>
                <a:spcPct val="100000"/>
              </a:lnSpc>
              <a:defRPr sz="2800"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3pPr>
            <a:lvl4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4pPr>
            <a:lvl5pPr>
              <a:lnSpc>
                <a:spcPct val="100000"/>
              </a:lnSpc>
              <a:defRPr sz="2800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3560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killeside mør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Tittel 1"/>
          <p:cNvSpPr>
            <a:spLocks noGrp="1"/>
          </p:cNvSpPr>
          <p:nvPr>
            <p:ph type="ctrTitle"/>
          </p:nvPr>
        </p:nvSpPr>
        <p:spPr>
          <a:xfrm>
            <a:off x="809426" y="1879389"/>
            <a:ext cx="4914000" cy="1258529"/>
          </a:xfrm>
        </p:spPr>
        <p:txBody>
          <a:bodyPr lIns="0" tIns="0" rIns="0" bIns="0" anchor="b">
            <a:norm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8" name="Undertittel 2"/>
          <p:cNvSpPr>
            <a:spLocks noGrp="1"/>
          </p:cNvSpPr>
          <p:nvPr>
            <p:ph type="subTitle" idx="1"/>
          </p:nvPr>
        </p:nvSpPr>
        <p:spPr>
          <a:xfrm>
            <a:off x="809426" y="3703967"/>
            <a:ext cx="4860000" cy="1051200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buNone/>
              <a:defRPr sz="2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cxnSp>
        <p:nvCxnSpPr>
          <p:cNvPr id="9" name="Rett linje 8"/>
          <p:cNvCxnSpPr/>
          <p:nvPr userDrawn="1"/>
        </p:nvCxnSpPr>
        <p:spPr>
          <a:xfrm>
            <a:off x="809427" y="3434389"/>
            <a:ext cx="42193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9331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sside ly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e 5"/>
          <p:cNvGrpSpPr>
            <a:grpSpLocks noChangeAspect="1"/>
          </p:cNvGrpSpPr>
          <p:nvPr userDrawn="1"/>
        </p:nvGrpSpPr>
        <p:grpSpPr>
          <a:xfrm>
            <a:off x="3774141" y="1039515"/>
            <a:ext cx="4643718" cy="4052830"/>
            <a:chOff x="5122863" y="2579688"/>
            <a:chExt cx="1946276" cy="1698625"/>
          </a:xfrm>
          <a:solidFill>
            <a:srgbClr val="00AFBA"/>
          </a:solidFill>
        </p:grpSpPr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5122863" y="2579688"/>
              <a:ext cx="554038" cy="747713"/>
            </a:xfrm>
            <a:custGeom>
              <a:avLst/>
              <a:gdLst>
                <a:gd name="T0" fmla="*/ 164 w 349"/>
                <a:gd name="T1" fmla="*/ 0 h 471"/>
                <a:gd name="T2" fmla="*/ 0 w 349"/>
                <a:gd name="T3" fmla="*/ 0 h 471"/>
                <a:gd name="T4" fmla="*/ 271 w 349"/>
                <a:gd name="T5" fmla="*/ 471 h 471"/>
                <a:gd name="T6" fmla="*/ 349 w 349"/>
                <a:gd name="T7" fmla="*/ 328 h 471"/>
                <a:gd name="T8" fmla="*/ 164 w 349"/>
                <a:gd name="T9" fmla="*/ 0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9" h="471">
                  <a:moveTo>
                    <a:pt x="164" y="0"/>
                  </a:moveTo>
                  <a:lnTo>
                    <a:pt x="0" y="0"/>
                  </a:lnTo>
                  <a:lnTo>
                    <a:pt x="271" y="471"/>
                  </a:lnTo>
                  <a:lnTo>
                    <a:pt x="349" y="328"/>
                  </a:lnTo>
                  <a:lnTo>
                    <a:pt x="16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  <p:sp>
          <p:nvSpPr>
            <p:cNvPr id="9" name="Freeform 6"/>
            <p:cNvSpPr>
              <a:spLocks/>
            </p:cNvSpPr>
            <p:nvPr/>
          </p:nvSpPr>
          <p:spPr bwMode="auto">
            <a:xfrm>
              <a:off x="5756276" y="2579688"/>
              <a:ext cx="1312863" cy="1698625"/>
            </a:xfrm>
            <a:custGeom>
              <a:avLst/>
              <a:gdLst>
                <a:gd name="T0" fmla="*/ 406 w 827"/>
                <a:gd name="T1" fmla="*/ 0 h 1070"/>
                <a:gd name="T2" fmla="*/ 86 w 827"/>
                <a:gd name="T3" fmla="*/ 564 h 1070"/>
                <a:gd name="T4" fmla="*/ 0 w 827"/>
                <a:gd name="T5" fmla="*/ 699 h 1070"/>
                <a:gd name="T6" fmla="*/ 214 w 827"/>
                <a:gd name="T7" fmla="*/ 1070 h 1070"/>
                <a:gd name="T8" fmla="*/ 827 w 827"/>
                <a:gd name="T9" fmla="*/ 0 h 1070"/>
                <a:gd name="T10" fmla="*/ 406 w 827"/>
                <a:gd name="T11" fmla="*/ 0 h 1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7" h="1070">
                  <a:moveTo>
                    <a:pt x="406" y="0"/>
                  </a:moveTo>
                  <a:lnTo>
                    <a:pt x="86" y="564"/>
                  </a:lnTo>
                  <a:lnTo>
                    <a:pt x="0" y="699"/>
                  </a:lnTo>
                  <a:lnTo>
                    <a:pt x="214" y="1070"/>
                  </a:lnTo>
                  <a:lnTo>
                    <a:pt x="827" y="0"/>
                  </a:lnTo>
                  <a:lnTo>
                    <a:pt x="40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744265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03414" y="-1"/>
            <a:ext cx="10926000" cy="1350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11859" y="1349999"/>
            <a:ext cx="10927084" cy="50560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811950" y="6408000"/>
            <a:ext cx="5252673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738087" y="6406054"/>
            <a:ext cx="450000" cy="45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ctr">
              <a:defRPr sz="10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D0BEE4E4-E047-6A49-BCB9-4D06E7BA237B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6" name="Bilde 5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25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6" r:id="rId3"/>
    <p:sldLayoutId id="2147483677" r:id="rId4"/>
    <p:sldLayoutId id="2147483682" r:id="rId5"/>
    <p:sldLayoutId id="2147483676" r:id="rId6"/>
    <p:sldLayoutId id="2147483678" r:id="rId7"/>
    <p:sldLayoutId id="2147483681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.AppleSystemUIFont" charset="-120"/>
        <a:buChar char="›"/>
        <a:defRPr sz="2000" kern="1200">
          <a:solidFill>
            <a:schemeClr val="tx2"/>
          </a:solidFill>
          <a:latin typeface="+mj-lt"/>
          <a:ea typeface="Georgia" charset="0"/>
          <a:cs typeface="Georgi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35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8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2767724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7485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795244"/>
            <a:ext cx="6455797" cy="4617485"/>
          </a:xfrm>
        </p:spPr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09976" y="553673"/>
            <a:ext cx="6455797" cy="794245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529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3</a:t>
            </a:fld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09976" y="553673"/>
            <a:ext cx="6557032" cy="794246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809047" y="1820411"/>
            <a:ext cx="3268683" cy="4589608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2"/>
          </p:nvPr>
        </p:nvSpPr>
        <p:spPr>
          <a:xfrm>
            <a:off x="4098325" y="1820410"/>
            <a:ext cx="3268683" cy="4589609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9547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val="3515078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778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09976" y="1803634"/>
            <a:ext cx="6455797" cy="4609096"/>
          </a:xfrm>
        </p:spPr>
        <p:txBody>
          <a:bodyPr>
            <a:normAutofit/>
          </a:bodyPr>
          <a:lstStyle/>
          <a:p>
            <a:endParaRPr lang="nn-NO" dirty="0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>
          <a:xfrm>
            <a:off x="809976" y="553673"/>
            <a:ext cx="6455797" cy="794246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103808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numm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0BEE4E4-E047-6A49-BCB9-4D06E7BA237B}" type="slidenum">
              <a:rPr lang="nb-NO" smtClean="0"/>
              <a:pPr/>
              <a:t>7</a:t>
            </a:fld>
            <a:endParaRPr lang="nb-NO" dirty="0"/>
          </a:p>
        </p:txBody>
      </p:sp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809976" y="545283"/>
            <a:ext cx="6557032" cy="802635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4" name="Plassholder for innhold 3"/>
          <p:cNvSpPr>
            <a:spLocks noGrp="1"/>
          </p:cNvSpPr>
          <p:nvPr>
            <p:ph idx="1"/>
          </p:nvPr>
        </p:nvSpPr>
        <p:spPr>
          <a:xfrm>
            <a:off x="809047" y="1812022"/>
            <a:ext cx="3268683" cy="4597998"/>
          </a:xfrm>
        </p:spPr>
        <p:txBody>
          <a:bodyPr/>
          <a:lstStyle/>
          <a:p>
            <a:endParaRPr lang="nn-NO" dirty="0"/>
          </a:p>
        </p:txBody>
      </p:sp>
      <p:sp>
        <p:nvSpPr>
          <p:cNvPr id="5" name="Plassholder for innhold 4"/>
          <p:cNvSpPr>
            <a:spLocks noGrp="1"/>
          </p:cNvSpPr>
          <p:nvPr>
            <p:ph idx="12"/>
          </p:nvPr>
        </p:nvSpPr>
        <p:spPr>
          <a:xfrm>
            <a:off x="4098325" y="1812022"/>
            <a:ext cx="3268683" cy="4597998"/>
          </a:xfr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29771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3854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82302"/>
      </p:ext>
    </p:extLst>
  </p:cSld>
  <p:clrMapOvr>
    <a:masterClrMapping/>
  </p:clrMapOvr>
</p:sld>
</file>

<file path=ppt/theme/theme1.xml><?xml version="1.0" encoding="utf-8"?>
<a:theme xmlns:a="http://schemas.openxmlformats.org/drawingml/2006/main" name="HVL">
  <a:themeElements>
    <a:clrScheme name="HVL">
      <a:dk1>
        <a:srgbClr val="515151"/>
      </a:dk1>
      <a:lt1>
        <a:srgbClr val="FFFFFF"/>
      </a:lt1>
      <a:dk2>
        <a:srgbClr val="004357"/>
      </a:dk2>
      <a:lt2>
        <a:srgbClr val="C9D5DA"/>
      </a:lt2>
      <a:accent1>
        <a:srgbClr val="00AFBA"/>
      </a:accent1>
      <a:accent2>
        <a:srgbClr val="97DF9A"/>
      </a:accent2>
      <a:accent3>
        <a:srgbClr val="EB6852"/>
      </a:accent3>
      <a:accent4>
        <a:srgbClr val="F9DE45"/>
      </a:accent4>
      <a:accent5>
        <a:srgbClr val="64D0DF"/>
      </a:accent5>
      <a:accent6>
        <a:srgbClr val="6D2439"/>
      </a:accent6>
      <a:hlink>
        <a:srgbClr val="008AAF"/>
      </a:hlink>
      <a:folHlink>
        <a:srgbClr val="00948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VL ppt mal-medielab" id="{C1FD6486-6AB0-4566-BED4-E1028D66E5A3}" vid="{541848A9-1D75-4018-9C32-F21780F7E98E}"/>
    </a:ext>
  </a:extLst>
</a:theme>
</file>

<file path=ppt/theme/theme2.xml><?xml version="1.0" encoding="utf-8"?>
<a:theme xmlns:a="http://schemas.openxmlformats.org/drawingml/2006/main" name="Egendefinert utformi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HVL ppt mal-medielab</Template>
  <TotalTime>271</TotalTime>
  <Words>2</Words>
  <Application>Microsoft Office PowerPoint</Application>
  <PresentationFormat>Widescreen</PresentationFormat>
  <Paragraphs>2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2</vt:i4>
      </vt:variant>
      <vt:variant>
        <vt:lpstr>Lysbildetitler</vt:lpstr>
      </vt:variant>
      <vt:variant>
        <vt:i4>10</vt:i4>
      </vt:variant>
    </vt:vector>
  </HeadingPairs>
  <TitlesOfParts>
    <vt:vector size="16" baseType="lpstr">
      <vt:lpstr>.AppleSystemUIFont</vt:lpstr>
      <vt:lpstr>Arial</vt:lpstr>
      <vt:lpstr>Calibri</vt:lpstr>
      <vt:lpstr>Georgia</vt:lpstr>
      <vt:lpstr>HVL</vt:lpstr>
      <vt:lpstr>Egendefinert utforming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Microsoft Office-bruker</dc:creator>
  <cp:lastModifiedBy>Lisbeth Thomassen Larsen</cp:lastModifiedBy>
  <cp:revision>9</cp:revision>
  <dcterms:created xsi:type="dcterms:W3CDTF">2017-08-29T07:38:29Z</dcterms:created>
  <dcterms:modified xsi:type="dcterms:W3CDTF">2017-09-07T10:30:33Z</dcterms:modified>
</cp:coreProperties>
</file>